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967037"/>
            <a:ext cx="64389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844824"/>
            <a:ext cx="100488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1955238"/>
            <a:ext cx="33843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94696" y="2809348"/>
            <a:ext cx="900981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84032" y="3673506"/>
            <a:ext cx="48245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94696" y="4527616"/>
            <a:ext cx="900981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168" y="0"/>
            <a:ext cx="3757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47762" y="1844824"/>
            <a:ext cx="9896475" cy="3621956"/>
            <a:chOff x="1147762" y="2176462"/>
            <a:chExt cx="9896475" cy="36219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7762" y="2176462"/>
              <a:ext cx="9896475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7762" y="4941168"/>
              <a:ext cx="2152650" cy="857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10968" y="1925208"/>
            <a:ext cx="48931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16280" y="1925208"/>
            <a:ext cx="260765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41976" y="2789366"/>
            <a:ext cx="8495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426819" y="2789190"/>
            <a:ext cx="77669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35310" y="3653348"/>
            <a:ext cx="1024526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35311" y="4678278"/>
            <a:ext cx="153229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28800"/>
            <a:ext cx="106965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556792"/>
            <a:ext cx="98774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1616285"/>
            <a:ext cx="75608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7995" y="2580927"/>
            <a:ext cx="62481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3563199"/>
            <a:ext cx="86409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071687"/>
            <a:ext cx="97631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44824"/>
            <a:ext cx="106680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8877587" cy="5986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5" y="629938"/>
            <a:ext cx="851754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47996" y="1494095"/>
            <a:ext cx="90964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7996" y="2368302"/>
            <a:ext cx="90964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47996" y="3222412"/>
            <a:ext cx="90964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47996" y="4096619"/>
            <a:ext cx="90964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47996" y="4970825"/>
            <a:ext cx="90964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47996" y="5845032"/>
            <a:ext cx="90964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057" y="764704"/>
            <a:ext cx="10024520" cy="581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9137" y="1772816"/>
            <a:ext cx="10753725" cy="3598416"/>
            <a:chOff x="719137" y="1957387"/>
            <a:chExt cx="10753725" cy="35984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137" y="1957387"/>
              <a:ext cx="10753725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8662" y="4917628"/>
              <a:ext cx="1073467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70324" y="548680"/>
            <a:ext cx="10314308" cy="6152290"/>
            <a:chOff x="1271464" y="764704"/>
            <a:chExt cx="10744200" cy="64087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764704"/>
              <a:ext cx="10744200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4339" y="5525591"/>
              <a:ext cx="1060132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801350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4817248"/>
            <a:ext cx="10009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5761792"/>
            <a:ext cx="10009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204864"/>
            <a:ext cx="98869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2525" y="2255822"/>
            <a:ext cx="10009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2525" y="3200366"/>
            <a:ext cx="10009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2525" y="4165006"/>
            <a:ext cx="10009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119865" cy="59444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04145" y="3385188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05216" y="4279489"/>
            <a:ext cx="27394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71562" y="1988840"/>
            <a:ext cx="10048875" cy="3848100"/>
            <a:chOff x="1071562" y="3009900"/>
            <a:chExt cx="10048875" cy="3848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1562" y="3009900"/>
              <a:ext cx="1004887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4067175"/>
              <a:ext cx="7981950" cy="2790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133624" y="2042182"/>
            <a:ext cx="797676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133624" y="3150838"/>
            <a:ext cx="797676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33624" y="4155670"/>
            <a:ext cx="797676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33624" y="5150456"/>
            <a:ext cx="797676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381000"/>
            <a:ext cx="107442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764704"/>
            <a:ext cx="9725025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63240"/>
            <a:ext cx="8068767" cy="659527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74287"/>
            <a:ext cx="194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3" y="973207"/>
            <a:ext cx="633670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52184" y="1792072"/>
            <a:ext cx="194421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91543" y="2621136"/>
            <a:ext cx="633670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16832"/>
            <a:ext cx="106775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132856"/>
            <a:ext cx="100012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29552" y="2163000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29552" y="3147738"/>
            <a:ext cx="59348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66360" y="4132478"/>
            <a:ext cx="59348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023" y="1010369"/>
            <a:ext cx="10715625" cy="551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63752" y="3899454"/>
            <a:ext cx="80648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4869160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70743"/>
            <a:ext cx="9252164" cy="607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00056" y="720983"/>
            <a:ext cx="38515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726" y="1618752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24392" y="2509591"/>
            <a:ext cx="8272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726" y="3417408"/>
            <a:ext cx="65524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44256" y="3423992"/>
            <a:ext cx="11872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726" y="4321761"/>
            <a:ext cx="223197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4850" y="1412776"/>
            <a:ext cx="10782300" cy="4645695"/>
            <a:chOff x="704850" y="1624012"/>
            <a:chExt cx="10782300" cy="46456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850" y="1624012"/>
              <a:ext cx="1078230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517232"/>
              <a:ext cx="6076950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988840"/>
            <a:ext cx="99822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2026-01-24T12:54:38Z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