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53" r:id="rId21"/>
    <p:sldId id="342" r:id="rId22"/>
    <p:sldId id="354" r:id="rId23"/>
    <p:sldId id="343" r:id="rId24"/>
    <p:sldId id="350" r:id="rId25"/>
    <p:sldId id="351" r:id="rId26"/>
    <p:sldId id="352" r:id="rId27"/>
    <p:sldId id="347" r:id="rId28"/>
    <p:sldId id="34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12" y="3005137"/>
            <a:ext cx="51339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72816"/>
            <a:ext cx="10725150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829382"/>
            <a:ext cx="102829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827446"/>
            <a:ext cx="102829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4832281"/>
            <a:ext cx="102829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204864"/>
            <a:ext cx="10677525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223024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237726"/>
            <a:ext cx="10081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132856"/>
            <a:ext cx="11268075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212976"/>
            <a:ext cx="14401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4237726"/>
            <a:ext cx="15841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27178" y="4237909"/>
            <a:ext cx="24889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75213" y="4237909"/>
            <a:ext cx="2488901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4539264"/>
            <a:ext cx="46805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84170" y="4539264"/>
            <a:ext cx="408393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59496" y="5544100"/>
            <a:ext cx="10801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204864"/>
            <a:ext cx="10753725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2296968"/>
            <a:ext cx="302433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08368" y="2296968"/>
            <a:ext cx="220903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30460" y="3301803"/>
            <a:ext cx="89313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540067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317451"/>
            <a:ext cx="11391900" cy="5495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1424" y="4211040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14368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6068134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304800"/>
            <a:ext cx="11315700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95450"/>
            <a:ext cx="112299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56792"/>
            <a:ext cx="112109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204864"/>
            <a:ext cx="11449050" cy="300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76387"/>
            <a:ext cx="11258550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67508" y="2564904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060848"/>
            <a:ext cx="10658475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87472" y="3851000"/>
            <a:ext cx="96348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581128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214562"/>
            <a:ext cx="11353800" cy="2428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08627" y="4005064"/>
            <a:ext cx="23804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53901" y="4005064"/>
            <a:ext cx="23804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8170"/>
            <a:ext cx="10540106" cy="5576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79576" y="2420888"/>
            <a:ext cx="9577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79576" y="3263216"/>
            <a:ext cx="9577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279576" y="4872685"/>
            <a:ext cx="9577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279576" y="5715013"/>
            <a:ext cx="9577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327112"/>
            <a:ext cx="64807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525125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77656" y="5580834"/>
            <a:ext cx="6408712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7105" y="3139239"/>
            <a:ext cx="1076953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7105" y="4015112"/>
            <a:ext cx="1076953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7105" y="4889256"/>
            <a:ext cx="1076953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87105" y="5773509"/>
            <a:ext cx="1076953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800"/>
            <a:ext cx="112585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540067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700808"/>
            <a:ext cx="10001250" cy="4857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976320" y="1821270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00808"/>
            <a:ext cx="885825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599" y="5668383"/>
            <a:ext cx="2736305" cy="495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556792"/>
            <a:ext cx="1062037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2574952"/>
            <a:ext cx="293392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40185" y="3549462"/>
            <a:ext cx="293392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040216" y="4544427"/>
            <a:ext cx="293392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040185" y="5518937"/>
            <a:ext cx="293392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92696"/>
            <a:ext cx="10248900" cy="571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76687" y="680862"/>
            <a:ext cx="193573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39773" y="1675649"/>
            <a:ext cx="466879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79589" y="2660388"/>
            <a:ext cx="193573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11079" y="3645125"/>
            <a:ext cx="4541505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448961" y="4619817"/>
            <a:ext cx="193573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876205" y="5614604"/>
            <a:ext cx="1935737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35209" y="2848621"/>
            <a:ext cx="83315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844824"/>
            <a:ext cx="10829925" cy="342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3839280"/>
            <a:ext cx="979308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1620" y="4629582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72816"/>
            <a:ext cx="11258550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3830904"/>
            <a:ext cx="99371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4835558"/>
            <a:ext cx="993710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2026-01-24T14:55:47Z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