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2552700"/>
            <a:ext cx="903922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60848"/>
            <a:ext cx="112395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273000"/>
            <a:ext cx="705678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412776"/>
            <a:ext cx="11553825" cy="5088235"/>
            <a:chOff x="319087" y="1340768"/>
            <a:chExt cx="11553825" cy="50882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137" y="2780928"/>
              <a:ext cx="11153775" cy="3648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22746" y="4389022"/>
            <a:ext cx="1127791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2746" y="5152697"/>
            <a:ext cx="1127791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2746" y="5906323"/>
            <a:ext cx="1127791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82264"/>
            <a:ext cx="10778802" cy="617572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83060" y="2018984"/>
            <a:ext cx="2301172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08097" y="2018984"/>
            <a:ext cx="2301172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76520" y="2712322"/>
            <a:ext cx="108012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95228" y="3440690"/>
            <a:ext cx="108012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73873" y="3425753"/>
            <a:ext cx="1909187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73873" y="4129138"/>
            <a:ext cx="2338151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248128" y="4129138"/>
            <a:ext cx="2338151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289077" y="5540642"/>
            <a:ext cx="1798811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022228" y="5540642"/>
            <a:ext cx="1798811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99" y="759668"/>
            <a:ext cx="10525125" cy="5981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5322117"/>
            <a:ext cx="11521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44800" y="5322117"/>
            <a:ext cx="213983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1832" y="6075744"/>
            <a:ext cx="4156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0808"/>
            <a:ext cx="110775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15464" y="4838157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48616" y="4838157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08168" y="4838157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2599" y="4838157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1484784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468928"/>
            <a:ext cx="10297144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6234" y="4951248"/>
            <a:ext cx="11320406" cy="14300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914037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637519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361001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5092643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5816125"/>
            <a:ext cx="11305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484784"/>
            <a:ext cx="11649075" cy="4971432"/>
            <a:chOff x="271462" y="1368026"/>
            <a:chExt cx="11649075" cy="4971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68026"/>
              <a:ext cx="11572875" cy="2038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3501008"/>
              <a:ext cx="11649075" cy="2838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908720"/>
            <a:ext cx="115538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01592" y="5875728"/>
            <a:ext cx="186216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97243" y="1587749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44824"/>
            <a:ext cx="1122997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1844824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2856"/>
            <a:ext cx="1154430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64849"/>
            <a:ext cx="11017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288331"/>
            <a:ext cx="11017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772816"/>
            <a:ext cx="11601450" cy="4086225"/>
            <a:chOff x="295275" y="1484784"/>
            <a:chExt cx="11601450" cy="4086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84784"/>
              <a:ext cx="1160145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50" y="2046759"/>
              <a:ext cx="10963275" cy="3524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43240" y="3856102"/>
            <a:ext cx="11017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3240" y="4579584"/>
            <a:ext cx="11017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3240" y="5303065"/>
            <a:ext cx="110172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7656" y="1196753"/>
            <a:ext cx="11282858" cy="5472608"/>
            <a:chOff x="285750" y="1340768"/>
            <a:chExt cx="11620500" cy="57225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50" y="1340768"/>
              <a:ext cx="11620500" cy="3876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5301208"/>
              <a:ext cx="11572875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921" y="1916832"/>
            <a:ext cx="8438157" cy="481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912" y="594446"/>
            <a:ext cx="11144175" cy="621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300"/>
            <a:ext cx="11307241" cy="549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836712"/>
            <a:ext cx="114776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51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2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9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71922" y="620689"/>
            <a:ext cx="10092630" cy="6120812"/>
            <a:chOff x="323850" y="620688"/>
            <a:chExt cx="11544300" cy="70011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620688"/>
              <a:ext cx="11544300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4869160"/>
              <a:ext cx="11496675" cy="2752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50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41059" y="1696424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2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72816"/>
            <a:ext cx="109442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67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552700"/>
            <a:ext cx="10944225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3560" y="2543264"/>
            <a:ext cx="985455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8482" y="3212976"/>
            <a:ext cx="10909629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46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28291" y="2420888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32856"/>
            <a:ext cx="1158240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63797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587278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300710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3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8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347912"/>
            <a:ext cx="10972800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8632" y="2393987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8632" y="3117468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8632" y="3830900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40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546597"/>
            <a:ext cx="11534775" cy="4978747"/>
            <a:chOff x="328612" y="1402581"/>
            <a:chExt cx="11534775" cy="49787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02581"/>
              <a:ext cx="11534775" cy="2009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9125" y="3542878"/>
              <a:ext cx="10953750" cy="2838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19125" y="3744687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9125" y="4448072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9125" y="5131360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9125" y="5834745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63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348880"/>
            <a:ext cx="1088707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276872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980257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663545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366930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49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44600"/>
            <a:ext cx="115157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79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9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340768"/>
            <a:ext cx="11563350" cy="5341193"/>
            <a:chOff x="314325" y="1400175"/>
            <a:chExt cx="11563350" cy="53411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00175"/>
              <a:ext cx="11563350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5531693"/>
              <a:ext cx="11496675" cy="1209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888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36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88840"/>
            <a:ext cx="111918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21456" y="5070529"/>
            <a:ext cx="266429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5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84920"/>
            <a:ext cx="11525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1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36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9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700808"/>
            <a:ext cx="11496675" cy="4073252"/>
            <a:chOff x="347662" y="1412776"/>
            <a:chExt cx="11496675" cy="40732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412776"/>
              <a:ext cx="11496675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8687" y="2780928"/>
              <a:ext cx="10915650" cy="2705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32776" y="3053013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2776" y="3756398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2776" y="4439686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2776" y="5143071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5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0848"/>
            <a:ext cx="1157287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920" y="2686139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2920" y="3389524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2920" y="4072812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2920" y="4776197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46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2872" y="2502944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2872" y="3206329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2872" y="3889617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2872" y="4593002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2872" y="5286337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36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6026"/>
            <a:ext cx="114966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07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6857" y="1608704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6857" y="2312089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6857" y="2995377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6857" y="3698762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6857" y="4402147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6857" y="5105532"/>
            <a:ext cx="109037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14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9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4837" y="836712"/>
            <a:ext cx="10982325" cy="5843389"/>
            <a:chOff x="604837" y="1340768"/>
            <a:chExt cx="10982325" cy="58433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750" y="1340768"/>
              <a:ext cx="10858500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4837" y="1916832"/>
              <a:ext cx="10982325" cy="5267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14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11485"/>
            <a:ext cx="10925175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69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62" y="692696"/>
            <a:ext cx="1088707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7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125" y="764704"/>
            <a:ext cx="1095375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0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09787"/>
            <a:ext cx="109061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17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56792"/>
            <a:ext cx="111347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5229200"/>
            <a:ext cx="51847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5095232"/>
            <a:ext cx="46085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377" y="980728"/>
            <a:ext cx="10990295" cy="54726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5130057"/>
            <a:ext cx="90730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2935" y="5833864"/>
            <a:ext cx="3700977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2026-01-23T13:19:20Z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