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  <p:sldId id="347" r:id="rId28"/>
    <p:sldId id="348" r:id="rId29"/>
    <p:sldId id="349" r:id="rId30"/>
    <p:sldId id="344" r:id="rId31"/>
    <p:sldId id="345" r:id="rId32"/>
    <p:sldId id="346" r:id="rId33"/>
    <p:sldId id="355" r:id="rId34"/>
    <p:sldId id="356" r:id="rId35"/>
    <p:sldId id="357" r:id="rId36"/>
    <p:sldId id="358" r:id="rId37"/>
    <p:sldId id="359" r:id="rId38"/>
    <p:sldId id="360" r:id="rId39"/>
    <p:sldId id="361" r:id="rId40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2886075"/>
            <a:ext cx="8229600" cy="1085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8237" y="1268760"/>
            <a:ext cx="991552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9662" y="2204864"/>
            <a:ext cx="9972675" cy="315277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>
          <a:xfrm>
            <a:off x="2495600" y="2197022"/>
            <a:ext cx="913791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839416" y="3046952"/>
            <a:ext cx="10794094" cy="26142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628800"/>
            <a:ext cx="10782300" cy="4648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4573411"/>
            <a:ext cx="1007167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15480" y="5533870"/>
            <a:ext cx="1007167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772816"/>
            <a:ext cx="11315700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764704"/>
            <a:ext cx="9721080" cy="5909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556792"/>
            <a:ext cx="10848975" cy="4610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8490" y="1578560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8490" y="2552945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58490" y="3519193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58490" y="4485566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58490" y="5441766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8150" y="1203151"/>
            <a:ext cx="11315700" cy="56102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58490" y="6061480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916832"/>
            <a:ext cx="1129665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81037" y="2024236"/>
            <a:ext cx="10829925" cy="3709020"/>
            <a:chOff x="681037" y="1772816"/>
            <a:chExt cx="10829925" cy="370902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81037" y="1772816"/>
              <a:ext cx="10829925" cy="790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19137" y="2852936"/>
              <a:ext cx="10753725" cy="26289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2639616" y="2044332"/>
            <a:ext cx="899389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639616" y="3065502"/>
            <a:ext cx="899389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2639616" y="4013809"/>
            <a:ext cx="899389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2639616" y="4984739"/>
            <a:ext cx="899389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332656"/>
            <a:ext cx="10657804" cy="1238250"/>
            <a:chOff x="1271464" y="332656"/>
            <a:chExt cx="10657804" cy="12382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71464" y="332656"/>
              <a:ext cx="5476875" cy="1238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88088" y="951781"/>
              <a:ext cx="5041180" cy="476225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3387" y="1844824"/>
            <a:ext cx="11325225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0050" y="1284829"/>
            <a:ext cx="11391900" cy="5553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556792"/>
            <a:ext cx="11210925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52437" y="1340768"/>
            <a:ext cx="11287125" cy="5373216"/>
            <a:chOff x="452437" y="1484784"/>
            <a:chExt cx="11287125" cy="537321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2437" y="1484784"/>
              <a:ext cx="11287125" cy="4591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5775" y="6276975"/>
              <a:ext cx="11220450" cy="5810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57300"/>
            <a:ext cx="11039400" cy="5482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5300" y="836712"/>
            <a:ext cx="11201400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66725" y="1556792"/>
            <a:ext cx="11258550" cy="4463008"/>
            <a:chOff x="466725" y="1556792"/>
            <a:chExt cx="11258550" cy="44630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81012" y="1556792"/>
              <a:ext cx="11229975" cy="1581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6725" y="3429000"/>
              <a:ext cx="11258550" cy="2590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484784"/>
            <a:ext cx="11268075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47675" y="1628800"/>
            <a:ext cx="11296650" cy="4435549"/>
            <a:chOff x="447675" y="1412776"/>
            <a:chExt cx="11296650" cy="443554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7675" y="1412776"/>
              <a:ext cx="11296650" cy="3724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1487" y="5229200"/>
              <a:ext cx="11249025" cy="6191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700808"/>
            <a:ext cx="1118235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6250" y="1052736"/>
            <a:ext cx="11239500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614324"/>
            <a:ext cx="10895384" cy="6055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4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12776"/>
            <a:ext cx="5410200" cy="1228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462" y="2996952"/>
            <a:ext cx="11334750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84784"/>
            <a:ext cx="1140142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219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844824"/>
            <a:ext cx="11363325" cy="3619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3747176"/>
            <a:ext cx="1065007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4677491"/>
            <a:ext cx="1065007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843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2348880"/>
            <a:ext cx="10887075" cy="2667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58490" y="2348880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58490" y="3269147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58490" y="4223675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887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556792"/>
            <a:ext cx="11325225" cy="4572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3503612"/>
            <a:ext cx="108732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4423879"/>
            <a:ext cx="108732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5358311"/>
            <a:ext cx="108732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5906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2348880"/>
            <a:ext cx="10810875" cy="2600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8490" y="2341038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8490" y="3271353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58490" y="4215833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7414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556792"/>
            <a:ext cx="11287125" cy="4543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1620" y="3460079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81620" y="4395009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81620" y="5329441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1255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2420888"/>
            <a:ext cx="10858500" cy="2647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8490" y="2462752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8490" y="3413163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58490" y="4333049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7283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6632"/>
            <a:ext cx="5448300" cy="1285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337" y="1772816"/>
            <a:ext cx="11363325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488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772816"/>
            <a:ext cx="10858500" cy="3657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8490" y="1818558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8490" y="2758921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58490" y="3693353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58490" y="4617862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960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772816"/>
            <a:ext cx="10944225" cy="3733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8490" y="1858750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8490" y="2810833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58490" y="3736889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58490" y="4671446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7365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63935"/>
            <a:ext cx="11449050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1556792"/>
            <a:ext cx="10620375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340768"/>
            <a:ext cx="10763250" cy="5162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07568" y="5892918"/>
            <a:ext cx="5760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7287" y="2060848"/>
            <a:ext cx="9877425" cy="3352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35792" y="4074184"/>
            <a:ext cx="9065902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8490" y="4869160"/>
            <a:ext cx="11075020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340768"/>
            <a:ext cx="10648950" cy="5391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023992" y="2328784"/>
            <a:ext cx="72008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628800"/>
            <a:ext cx="10687050" cy="4438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29567" y="3518172"/>
            <a:ext cx="72008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0</Words>
  <Application>Microsoft Office PowerPoint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2026-01-24T15:26:12Z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