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55" r:id="rId15"/>
    <p:sldId id="356" r:id="rId16"/>
    <p:sldId id="357" r:id="rId17"/>
    <p:sldId id="358" r:id="rId18"/>
    <p:sldId id="359" r:id="rId19"/>
    <p:sldId id="360" r:id="rId20"/>
    <p:sldId id="361" r:id="rId21"/>
    <p:sldId id="362" r:id="rId22"/>
    <p:sldId id="363" r:id="rId23"/>
    <p:sldId id="364" r:id="rId24"/>
    <p:sldId id="365" r:id="rId25"/>
    <p:sldId id="366" r:id="rId26"/>
    <p:sldId id="367" r:id="rId27"/>
    <p:sldId id="336" r:id="rId28"/>
    <p:sldId id="337" r:id="rId29"/>
    <p:sldId id="338" r:id="rId30"/>
    <p:sldId id="339" r:id="rId31"/>
    <p:sldId id="340" r:id="rId32"/>
    <p:sldId id="341" r:id="rId33"/>
    <p:sldId id="342" r:id="rId34"/>
    <p:sldId id="353" r:id="rId35"/>
    <p:sldId id="354" r:id="rId36"/>
    <p:sldId id="343" r:id="rId37"/>
    <p:sldId id="350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2914650"/>
            <a:ext cx="824865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1720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>
          <a:xfrm>
            <a:off x="983432" y="3179431"/>
            <a:ext cx="10729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56979" y="755073"/>
            <a:ext cx="10753725" cy="6100167"/>
            <a:chOff x="719137" y="1340768"/>
            <a:chExt cx="10753725" cy="61001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7712" y="1340768"/>
              <a:ext cx="10696575" cy="1571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9137" y="3068960"/>
              <a:ext cx="10753725" cy="4371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84784"/>
            <a:ext cx="107727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56792"/>
            <a:ext cx="107632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92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844824"/>
            <a:ext cx="107156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85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56792"/>
            <a:ext cx="10744200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3408904"/>
            <a:ext cx="49685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4313192"/>
            <a:ext cx="10729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5229200"/>
            <a:ext cx="66247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66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632"/>
            <a:ext cx="542925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815576"/>
            <a:ext cx="5166146" cy="4486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2" y="1484784"/>
            <a:ext cx="111918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0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549631" cy="5643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30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" y="1196752"/>
            <a:ext cx="112490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63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635066" cy="5644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12776"/>
            <a:ext cx="111918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34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16832"/>
            <a:ext cx="113252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01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40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17145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5010" y="260648"/>
            <a:ext cx="7029995" cy="48164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5013176"/>
            <a:ext cx="1112520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65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71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87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56792"/>
            <a:ext cx="112204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12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102" y="1233028"/>
            <a:ext cx="11163795" cy="5530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178768"/>
            <a:ext cx="11287125" cy="556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2181310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844824"/>
            <a:ext cx="107823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537210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844824"/>
            <a:ext cx="112776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200275"/>
            <a:ext cx="1122997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3587" y="338137"/>
            <a:ext cx="8124825" cy="618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916832"/>
            <a:ext cx="10877550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7591" y="200893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7591" y="2883080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7591" y="3795630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7591" y="4679885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196752"/>
            <a:ext cx="11363325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3175" y="3740476"/>
            <a:ext cx="9045649" cy="2916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135081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253318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137510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03187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4916068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3392" y="5811854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57362"/>
            <a:ext cx="112776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00808"/>
            <a:ext cx="10810875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8490" y="1736741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490" y="2626864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8490" y="3521104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8490" y="4405421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8490" y="5299661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700808"/>
            <a:ext cx="10725150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8490" y="1706597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490" y="2596720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8490" y="3490960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8490" y="4375277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8490" y="5269517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050" y="1124744"/>
            <a:ext cx="106299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56792"/>
            <a:ext cx="107823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628800"/>
            <a:ext cx="10854233" cy="4583782"/>
            <a:chOff x="623392" y="1685925"/>
            <a:chExt cx="10854233" cy="45837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4375" y="1685925"/>
              <a:ext cx="10763250" cy="3486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5517232"/>
              <a:ext cx="2752725" cy="752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772816"/>
            <a:ext cx="10868025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3621470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40216" y="3621470"/>
            <a:ext cx="1512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776718" y="4557574"/>
            <a:ext cx="145518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77319" y="4557574"/>
            <a:ext cx="145518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844824"/>
            <a:ext cx="10734675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5462432"/>
            <a:ext cx="669674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69528" y="2779142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916832"/>
            <a:ext cx="10753725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4432" y="1967072"/>
            <a:ext cx="9939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3758896"/>
            <a:ext cx="101531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4671446"/>
            <a:ext cx="39604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2026-01-24T15:14:46Z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