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938462"/>
            <a:ext cx="79248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276872"/>
            <a:ext cx="100393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60848"/>
            <a:ext cx="107823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03522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983446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67638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741844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02191" y="65471"/>
            <a:ext cx="10566417" cy="6675897"/>
            <a:chOff x="461962" y="0"/>
            <a:chExt cx="11505481" cy="7269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0"/>
              <a:ext cx="5438775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6223" y="692696"/>
              <a:ext cx="5401220" cy="4519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1487" y="1412776"/>
              <a:ext cx="11249025" cy="1609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962" y="3040101"/>
              <a:ext cx="11268075" cy="422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6250" y="1268760"/>
            <a:ext cx="11239500" cy="5281954"/>
            <a:chOff x="476250" y="1628800"/>
            <a:chExt cx="11239500" cy="52819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628800"/>
              <a:ext cx="11239500" cy="455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6310679"/>
              <a:ext cx="112204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544869" cy="600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04864"/>
            <a:ext cx="115062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6725" y="1407309"/>
            <a:ext cx="11258550" cy="5046027"/>
            <a:chOff x="466725" y="1340768"/>
            <a:chExt cx="11258550" cy="5046027"/>
          </a:xfrm>
        </p:grpSpPr>
        <p:grpSp>
          <p:nvGrpSpPr>
            <p:cNvPr id="4" name="组合 3"/>
            <p:cNvGrpSpPr/>
            <p:nvPr/>
          </p:nvGrpSpPr>
          <p:grpSpPr>
            <a:xfrm>
              <a:off x="466725" y="1340768"/>
              <a:ext cx="11258550" cy="4235946"/>
              <a:chOff x="466725" y="1340768"/>
              <a:chExt cx="11258550" cy="423594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6725" y="1340768"/>
                <a:ext cx="11258550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1012" y="2204864"/>
                <a:ext cx="11229975" cy="33718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5775" y="5758145"/>
              <a:ext cx="112204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44824"/>
            <a:ext cx="11191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00068" y="2295182"/>
            <a:ext cx="649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88840"/>
            <a:ext cx="107442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88856"/>
            <a:ext cx="112680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33072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67686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092134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6026630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211" y="764704"/>
            <a:ext cx="10531114" cy="59492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3476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40723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27139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145596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600975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332656"/>
            <a:ext cx="53911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772816"/>
            <a:ext cx="113157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88840"/>
            <a:ext cx="106584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642371"/>
            <a:ext cx="90730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60280" y="1988840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72816"/>
            <a:ext cx="1063942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5341400"/>
            <a:ext cx="47525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2688606"/>
            <a:ext cx="8167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628800"/>
            <a:ext cx="10755817" cy="4822905"/>
            <a:chOff x="738187" y="1484784"/>
            <a:chExt cx="10755817" cy="4822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484784"/>
              <a:ext cx="107156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8954" y="4202664"/>
              <a:ext cx="9925050" cy="2105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927648" y="5307584"/>
            <a:ext cx="872242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8954" y="5970189"/>
            <a:ext cx="10081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10880" y="2572003"/>
            <a:ext cx="7447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28800"/>
            <a:ext cx="10753725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2541350"/>
            <a:ext cx="68855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2026-01-24T13:56:43Z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