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56" r:id="rId61"/>
    <p:sldId id="383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580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2967037"/>
            <a:ext cx="70961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44824"/>
            <a:ext cx="110775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0808"/>
            <a:ext cx="110680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5" y="2276872"/>
            <a:ext cx="72008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82976" y="4216204"/>
            <a:ext cx="93470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37947" y="4829154"/>
            <a:ext cx="10474677" cy="11921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1638084"/>
            <a:ext cx="648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879208"/>
            <a:ext cx="107911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542399"/>
            <a:ext cx="107911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14371" y="3396421"/>
            <a:ext cx="59510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71700"/>
            <a:ext cx="111442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703720"/>
            <a:ext cx="2664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71687" y="4376958"/>
            <a:ext cx="241274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2" y="764704"/>
            <a:ext cx="11153775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1443733"/>
            <a:ext cx="27363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64482" y="1443733"/>
            <a:ext cx="27363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12424" y="2096875"/>
            <a:ext cx="16851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7408" y="2770113"/>
            <a:ext cx="215421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056440" y="4066352"/>
            <a:ext cx="16851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57409" y="4739590"/>
            <a:ext cx="4980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27648" y="5412832"/>
            <a:ext cx="221706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340768"/>
            <a:ext cx="11534775" cy="5241751"/>
            <a:chOff x="328612" y="1268760"/>
            <a:chExt cx="11534775" cy="5241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268760"/>
              <a:ext cx="11477625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2" y="4653136"/>
              <a:ext cx="11534775" cy="1857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4824"/>
            <a:ext cx="114966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3146398"/>
            <a:ext cx="222220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380" y="3809589"/>
            <a:ext cx="15842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55840" y="4458020"/>
            <a:ext cx="23762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3041" y="908720"/>
            <a:ext cx="10714634" cy="54544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356406"/>
            <a:ext cx="1043114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959309"/>
            <a:ext cx="1043114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582770"/>
            <a:ext cx="1043114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90650"/>
            <a:ext cx="1043114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803600"/>
            <a:ext cx="1043114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71550"/>
            <a:ext cx="11019879" cy="5369818"/>
            <a:chOff x="290512" y="1340768"/>
            <a:chExt cx="11610975" cy="5657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140993"/>
              <a:ext cx="11582400" cy="3857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28800"/>
            <a:ext cx="116395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7" y="4941168"/>
            <a:ext cx="100682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918" y="5453634"/>
            <a:ext cx="100682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92344" y="1628800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850350"/>
            <a:ext cx="10441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513541"/>
            <a:ext cx="10441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860019"/>
            <a:ext cx="10441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523210"/>
            <a:ext cx="10441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0701" y="2163813"/>
            <a:ext cx="2618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74626" y="2163813"/>
            <a:ext cx="2618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77428" y="4124632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7428" y="4787823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7428" y="5440965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65120"/>
            <a:ext cx="10945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28311"/>
            <a:ext cx="10945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981453"/>
            <a:ext cx="10945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43125"/>
            <a:ext cx="11020425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12" y="2094990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12" y="2758181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412" y="3411323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412" y="4064467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484784"/>
            <a:ext cx="11572875" cy="4876403"/>
            <a:chOff x="309562" y="1340768"/>
            <a:chExt cx="11572875" cy="48764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110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2492896"/>
              <a:ext cx="11572875" cy="3724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16832"/>
            <a:ext cx="112204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76872"/>
            <a:ext cx="11544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76872"/>
            <a:ext cx="116014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12" y="4293909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835342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772816"/>
            <a:ext cx="10953750" cy="4972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2724758"/>
            <a:ext cx="1080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20336" y="3387949"/>
            <a:ext cx="2304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00456" y="5045929"/>
            <a:ext cx="1224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92344" y="5729216"/>
            <a:ext cx="22322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73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772816"/>
            <a:ext cx="11553825" cy="4074765"/>
            <a:chOff x="319087" y="1556792"/>
            <a:chExt cx="11553825" cy="4074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556792"/>
              <a:ext cx="1155382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3511" y="3717032"/>
              <a:ext cx="10839450" cy="1914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3126302"/>
            <a:ext cx="105751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4540076"/>
            <a:ext cx="1047297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7488" y="5203267"/>
            <a:ext cx="1047297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34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09750"/>
            <a:ext cx="115157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918656"/>
            <a:ext cx="10945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81847"/>
            <a:ext cx="10945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31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5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7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7066" y="764704"/>
            <a:ext cx="10519633" cy="581442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988840"/>
            <a:ext cx="97210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07968" y="3335319"/>
            <a:ext cx="7200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1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785937"/>
            <a:ext cx="11553825" cy="3867150"/>
            <a:chOff x="319087" y="1785937"/>
            <a:chExt cx="11553825" cy="3867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785937"/>
              <a:ext cx="11553825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5072062"/>
              <a:ext cx="136207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08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0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32856"/>
            <a:ext cx="115157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2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9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5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4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772816"/>
            <a:ext cx="11572875" cy="3854921"/>
            <a:chOff x="309562" y="1340768"/>
            <a:chExt cx="11572875" cy="3854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40768"/>
              <a:ext cx="11487150" cy="2571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4005064"/>
              <a:ext cx="11572875" cy="119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199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3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1628800"/>
            <a:ext cx="1064895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29584" y="4437112"/>
            <a:ext cx="9793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100303"/>
            <a:ext cx="11027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7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76872"/>
            <a:ext cx="115728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7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561" y="971349"/>
            <a:ext cx="10928151" cy="1105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2211660"/>
            <a:ext cx="10925175" cy="445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20136" y="3305080"/>
            <a:ext cx="38164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39816" y="4418596"/>
            <a:ext cx="20162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19736" y="5081787"/>
            <a:ext cx="27363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320136" y="5907603"/>
            <a:ext cx="38164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6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696936"/>
            <a:ext cx="105751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360127"/>
            <a:ext cx="105751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013269"/>
            <a:ext cx="105751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08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00808"/>
            <a:ext cx="108870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251232"/>
            <a:ext cx="107191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914423"/>
            <a:ext cx="107191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567565"/>
            <a:ext cx="107191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3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5468" y="2272520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5468" y="2935711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468" y="3568757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5468" y="4221901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5468" y="4854946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5468" y="5508090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41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7476" y="3486854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476" y="4150045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476" y="4783091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476" y="5436235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59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204864"/>
            <a:ext cx="11001375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3412" y="2165326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12" y="2818469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412" y="3461563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3412" y="4104659"/>
            <a:ext cx="110792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248" y="3272818"/>
            <a:ext cx="8619504" cy="350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10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52600"/>
            <a:ext cx="116395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767272"/>
            <a:ext cx="37444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412" y="4430463"/>
            <a:ext cx="18621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68407" y="3767272"/>
            <a:ext cx="205184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4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348880"/>
            <a:ext cx="10925175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316301"/>
            <a:ext cx="102151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999588"/>
            <a:ext cx="102151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3672826"/>
            <a:ext cx="102151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346066"/>
            <a:ext cx="102151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3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9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" y="1349077"/>
            <a:ext cx="108966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4648" y="3392189"/>
            <a:ext cx="11274000" cy="327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8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33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5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7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56792"/>
            <a:ext cx="109251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22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95462"/>
            <a:ext cx="104870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795462"/>
            <a:ext cx="32403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15984" y="1795462"/>
            <a:ext cx="392352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4701" y="2451032"/>
            <a:ext cx="10581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4701" y="3099917"/>
            <a:ext cx="10581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4701" y="3767367"/>
            <a:ext cx="10581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14701" y="4416252"/>
            <a:ext cx="1058189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53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56792"/>
            <a:ext cx="10906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28800"/>
            <a:ext cx="111442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</Words>
  <Application>Microsoft Office PowerPoint</Application>
  <PresentationFormat>宽屏</PresentationFormat>
  <Paragraphs>1</Paragraphs>
  <Slides>71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2026-01-23T09:33:40Z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