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1"/>
  </p:notesMasterIdLst>
  <p:handoutMasterIdLst>
    <p:handoutMasterId r:id="rId4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53" r:id="rId22"/>
    <p:sldId id="354" r:id="rId23"/>
    <p:sldId id="343" r:id="rId24"/>
    <p:sldId id="350" r:id="rId25"/>
    <p:sldId id="351" r:id="rId26"/>
    <p:sldId id="352" r:id="rId27"/>
    <p:sldId id="347" r:id="rId28"/>
    <p:sldId id="348" r:id="rId29"/>
    <p:sldId id="349" r:id="rId30"/>
    <p:sldId id="344" r:id="rId31"/>
    <p:sldId id="345" r:id="rId32"/>
    <p:sldId id="346" r:id="rId33"/>
    <p:sldId id="355" r:id="rId34"/>
    <p:sldId id="356" r:id="rId35"/>
    <p:sldId id="357" r:id="rId36"/>
    <p:sldId id="358" r:id="rId37"/>
    <p:sldId id="359" r:id="rId38"/>
    <p:sldId id="360" r:id="rId39"/>
    <p:sldId id="361" r:id="rId40"/>
  </p:sldIdLst>
  <p:sldSz cx="12192000" cy="6858000"/>
  <p:notesSz cx="6858000" cy="9144000"/>
  <p:custDataLst>
    <p:tags r:id="rId4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handoutMaster" Target="handoutMasters/handoutMaster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0" y="3028950"/>
            <a:ext cx="6096000" cy="800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772816"/>
            <a:ext cx="11306175" cy="37719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760296" y="1758539"/>
            <a:ext cx="1368152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4583832" y="2763375"/>
            <a:ext cx="1368152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8112224" y="3778992"/>
            <a:ext cx="3744416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055440" y="4785614"/>
            <a:ext cx="1008112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772816"/>
            <a:ext cx="11325225" cy="37719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775520" y="3819184"/>
            <a:ext cx="1008112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775520" y="4834182"/>
            <a:ext cx="1008112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700808"/>
            <a:ext cx="11372850" cy="3971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86037" y="804862"/>
            <a:ext cx="7019925" cy="5248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8187" y="1772816"/>
            <a:ext cx="10715625" cy="36195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487488" y="3706984"/>
            <a:ext cx="1008112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487488" y="4661694"/>
            <a:ext cx="1008112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6581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0575" y="1556792"/>
            <a:ext cx="10610850" cy="45529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465720" y="4425096"/>
            <a:ext cx="1008112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465720" y="5369758"/>
            <a:ext cx="1008112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4081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8237" y="2076450"/>
            <a:ext cx="9915525" cy="27051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55440" y="2132511"/>
            <a:ext cx="1008112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055440" y="3087221"/>
            <a:ext cx="1008112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055440" y="4031768"/>
            <a:ext cx="1008112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8841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404664"/>
            <a:ext cx="5438775" cy="1266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66223" y="1139641"/>
            <a:ext cx="5535711" cy="53184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4812" y="1988840"/>
            <a:ext cx="11382375" cy="4467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1129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9575" y="1265634"/>
            <a:ext cx="11372850" cy="561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976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42912" y="1412776"/>
            <a:ext cx="11306175" cy="5290333"/>
            <a:chOff x="442912" y="1556792"/>
            <a:chExt cx="11306175" cy="529033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42912" y="1556792"/>
              <a:ext cx="11306175" cy="45243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47489" y="6266100"/>
              <a:ext cx="6124575" cy="5810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653596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700808"/>
            <a:ext cx="11391900" cy="4286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90537" y="836712"/>
            <a:ext cx="11210925" cy="5438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5418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9587" y="1268760"/>
            <a:ext cx="11172825" cy="5534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162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250" y="1274781"/>
            <a:ext cx="11239500" cy="5553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5989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42912" y="1340768"/>
            <a:ext cx="11306175" cy="542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3609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85775" y="1227534"/>
            <a:ext cx="11220450" cy="5657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694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628800"/>
            <a:ext cx="11277600" cy="4457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7267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52437" y="1253695"/>
            <a:ext cx="11287125" cy="5581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0191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09587" y="1132284"/>
            <a:ext cx="11172825" cy="5753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91321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14350" y="1218009"/>
            <a:ext cx="11163300" cy="5667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6140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250" y="1484784"/>
            <a:ext cx="11239500" cy="4857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940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556792"/>
            <a:ext cx="5343525" cy="11811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9100" y="2996952"/>
            <a:ext cx="11353800" cy="2752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725" y="1556792"/>
            <a:ext cx="11258550" cy="472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5219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725" y="1772816"/>
            <a:ext cx="11258550" cy="3838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88435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85762" y="1268760"/>
            <a:ext cx="11420475" cy="5472873"/>
            <a:chOff x="385762" y="1412776"/>
            <a:chExt cx="11420475" cy="547287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85762" y="1412776"/>
              <a:ext cx="11420475" cy="26098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83432" y="4190074"/>
              <a:ext cx="10715625" cy="269557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10344472" y="1317214"/>
            <a:ext cx="792088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68874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0087" y="1916832"/>
            <a:ext cx="10791825" cy="3667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6119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916832"/>
            <a:ext cx="11363325" cy="37242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83432" y="3933056"/>
            <a:ext cx="1079423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83432" y="4897814"/>
            <a:ext cx="1079423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0350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556792"/>
            <a:ext cx="11306175" cy="46863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83432" y="4445192"/>
            <a:ext cx="10873208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83432" y="5399902"/>
            <a:ext cx="10873208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25250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9612" y="1916832"/>
            <a:ext cx="10772775" cy="36957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05447" y="1978792"/>
            <a:ext cx="10786987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05447" y="2933502"/>
            <a:ext cx="10786987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05447" y="3888095"/>
            <a:ext cx="10786987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705447" y="4862786"/>
            <a:ext cx="10786987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31453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37" y="1412776"/>
            <a:ext cx="11287125" cy="4867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16408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3425" y="1772816"/>
            <a:ext cx="10725150" cy="3524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37295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836712"/>
            <a:ext cx="10725150" cy="56483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271464" y="980728"/>
            <a:ext cx="1072515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271464" y="1935438"/>
            <a:ext cx="1072515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271464" y="2910129"/>
            <a:ext cx="1072515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271464" y="3864722"/>
            <a:ext cx="1072515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271464" y="4829364"/>
            <a:ext cx="1072515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271464" y="5783957"/>
            <a:ext cx="1072515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08296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42912" y="1196752"/>
            <a:ext cx="11306175" cy="5743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62" y="1484784"/>
            <a:ext cx="11191875" cy="4781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7066" y="1204095"/>
            <a:ext cx="10957867" cy="55160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89931" y="980728"/>
            <a:ext cx="11311531" cy="5544616"/>
            <a:chOff x="389931" y="1412776"/>
            <a:chExt cx="11311531" cy="554461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90537" y="1412776"/>
              <a:ext cx="11210925" cy="17430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89931" y="3252167"/>
              <a:ext cx="11296650" cy="37052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2071687"/>
            <a:ext cx="11315700" cy="2714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725" y="1772816"/>
            <a:ext cx="11258550" cy="37909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639616" y="3837494"/>
            <a:ext cx="1152128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372390" y="3837494"/>
            <a:ext cx="1387906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2730052" y="4862426"/>
            <a:ext cx="1061692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7673841" y="4862426"/>
            <a:ext cx="1014447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104</TotalTime>
  <Words>0</Words>
  <Application>Microsoft Office PowerPoint</Application>
  <PresentationFormat>宽屏</PresentationFormat>
  <Paragraphs>0</Paragraphs>
  <Slides>39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39</vt:i4>
      </vt:variant>
    </vt:vector>
  </HeadingPairs>
  <TitlesOfParts>
    <vt:vector size="4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79</cp:revision>
  <dcterms:created xsi:type="dcterms:W3CDTF">2015-09-16T06:44:00Z</dcterms:created>
  <dcterms:modified xsi:type="dcterms:W3CDTF">2026-01-24T14:24:54Z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