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1" r:id="rId25"/>
    <p:sldId id="352" r:id="rId26"/>
    <p:sldId id="347" r:id="rId27"/>
    <p:sldId id="348" r:id="rId28"/>
    <p:sldId id="349" r:id="rId29"/>
    <p:sldId id="344" r:id="rId30"/>
    <p:sldId id="345" r:id="rId31"/>
    <p:sldId id="346" r:id="rId32"/>
    <p:sldId id="355" r:id="rId33"/>
    <p:sldId id="357" r:id="rId34"/>
    <p:sldId id="358" r:id="rId35"/>
    <p:sldId id="359" r:id="rId36"/>
    <p:sldId id="360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2976562"/>
            <a:ext cx="37338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692696"/>
            <a:ext cx="10225136" cy="5956761"/>
            <a:chOff x="1127448" y="764704"/>
            <a:chExt cx="10753725" cy="6264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764704"/>
              <a:ext cx="1075372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0012" y="2552650"/>
              <a:ext cx="10639425" cy="447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06785"/>
            <a:ext cx="10744200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31706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2324" y="501317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2324" y="590329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767" y="836712"/>
            <a:ext cx="10461708" cy="57460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420888"/>
            <a:ext cx="8640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80581"/>
            <a:ext cx="9505057" cy="61404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71680" y="6255864"/>
            <a:ext cx="963486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3912"/>
            <a:ext cx="5429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574" y="764704"/>
            <a:ext cx="5434633" cy="4834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" y="1484784"/>
            <a:ext cx="11268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268760"/>
            <a:ext cx="11315700" cy="5097363"/>
            <a:chOff x="438150" y="1268760"/>
            <a:chExt cx="11315700" cy="50973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268760"/>
              <a:ext cx="11277600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3861048"/>
              <a:ext cx="11315700" cy="250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47775"/>
            <a:ext cx="113442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652289"/>
            <a:ext cx="11296650" cy="6089079"/>
            <a:chOff x="447675" y="620688"/>
            <a:chExt cx="11296650" cy="60890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620688"/>
              <a:ext cx="11296650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5157192"/>
              <a:ext cx="1123950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72816"/>
            <a:ext cx="112204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37203" y="2224960"/>
            <a:ext cx="89266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44824"/>
            <a:ext cx="108108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5391150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1700808"/>
            <a:ext cx="112871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16832"/>
            <a:ext cx="1081087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83648" y="1930758"/>
            <a:ext cx="9649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7604" y="2708920"/>
            <a:ext cx="10863833" cy="31683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267296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563085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457325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41162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29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73674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62686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56129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47575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8490" y="534966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83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14928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04945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95374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85815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9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01452"/>
            <a:ext cx="11363325" cy="5295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4471" y="409716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4471" y="499733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4471" y="590162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8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40493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29505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20939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11547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8490" y="501317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8490" y="593577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12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1015" y="620688"/>
            <a:ext cx="10715625" cy="61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204864"/>
            <a:ext cx="10677525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26965" y="3068960"/>
            <a:ext cx="7855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12398" y="3068960"/>
            <a:ext cx="7855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287688" y="4005064"/>
            <a:ext cx="7855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190778" y="4005064"/>
            <a:ext cx="7855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7" y="840803"/>
            <a:ext cx="10009112" cy="5828557"/>
            <a:chOff x="1199457" y="764704"/>
            <a:chExt cx="10009112" cy="58285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7" y="764704"/>
              <a:ext cx="9963412" cy="22890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6207" y="3212976"/>
              <a:ext cx="9342362" cy="338028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623760" y="2541350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01125"/>
            <a:ext cx="9073008" cy="599622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611173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31654" y="1495427"/>
            <a:ext cx="243655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75520" y="3263938"/>
            <a:ext cx="13681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10228" y="3263938"/>
            <a:ext cx="37222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32910" y="4138145"/>
            <a:ext cx="96876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32910" y="5012352"/>
            <a:ext cx="96876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32910" y="5906654"/>
            <a:ext cx="96876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2026-01-24T15:36:20Z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