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2060848"/>
            <a:ext cx="8505825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1512" y="3703514"/>
            <a:ext cx="32289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348880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38237" y="2204864"/>
            <a:ext cx="9915525" cy="3417937"/>
            <a:chOff x="1138237" y="2657475"/>
            <a:chExt cx="9915525" cy="34179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2525" y="2657475"/>
              <a:ext cx="988695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8237" y="4437112"/>
              <a:ext cx="9915525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1484784"/>
            <a:ext cx="81248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420888"/>
            <a:ext cx="1081087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252304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343325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432749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429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343" y="748625"/>
            <a:ext cx="4518695" cy="421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" y="1485900"/>
            <a:ext cx="113633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916832"/>
            <a:ext cx="11296650" cy="4103737"/>
            <a:chOff x="447675" y="2676525"/>
            <a:chExt cx="11296650" cy="41037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2676525"/>
              <a:ext cx="11296650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4437112"/>
              <a:ext cx="11239500" cy="2343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196752"/>
            <a:ext cx="113157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980728"/>
            <a:ext cx="112109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340768"/>
            <a:ext cx="11382375" cy="5251310"/>
            <a:chOff x="404812" y="1412776"/>
            <a:chExt cx="11382375" cy="52513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412776"/>
              <a:ext cx="11258550" cy="458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6006861"/>
              <a:ext cx="11382375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81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40016" y="5493678"/>
            <a:ext cx="53905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3911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347315"/>
            <a:ext cx="112585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32856"/>
            <a:ext cx="1078230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2348880"/>
            <a:ext cx="54006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279195"/>
            <a:ext cx="35283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217630"/>
            <a:ext cx="35283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90278" y="2348880"/>
            <a:ext cx="85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00808"/>
            <a:ext cx="108108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420888"/>
            <a:ext cx="10801350" cy="215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492896"/>
            <a:ext cx="942359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197404"/>
            <a:ext cx="10945216" cy="17437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25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844824"/>
            <a:ext cx="1129665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72708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66744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1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276872"/>
            <a:ext cx="10772775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230701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322728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4161715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29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764704"/>
            <a:ext cx="10544869" cy="5921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3349150"/>
            <a:ext cx="10131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221088"/>
            <a:ext cx="10131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085184"/>
            <a:ext cx="10131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5969501"/>
            <a:ext cx="10131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03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54292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04864"/>
            <a:ext cx="112776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6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700808"/>
            <a:ext cx="1069657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1764974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2685241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3619673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3392" y="4567622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503726"/>
            <a:ext cx="108637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9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4850" y="1679040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4850" y="2619403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4850" y="3553835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4850" y="4495614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4850" y="5409950"/>
            <a:ext cx="107823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7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" y="980728"/>
            <a:ext cx="106965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84784"/>
            <a:ext cx="106870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325" y="2204864"/>
            <a:ext cx="10801350" cy="3413547"/>
            <a:chOff x="695325" y="2128837"/>
            <a:chExt cx="10801350" cy="34135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325" y="2128837"/>
              <a:ext cx="10801350" cy="2600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5085184"/>
              <a:ext cx="31623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88840"/>
            <a:ext cx="106680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75059" y="4680392"/>
            <a:ext cx="778136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02144" y="2017198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88840"/>
            <a:ext cx="1078230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4725144"/>
            <a:ext cx="870586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63552" y="2901390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84784"/>
            <a:ext cx="1066800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5040432"/>
            <a:ext cx="877787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48870" y="5773962"/>
            <a:ext cx="877787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26642" y="2369094"/>
            <a:ext cx="92899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2026-01-24T15:45:07Z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