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9912" y="3024187"/>
            <a:ext cx="597217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268760"/>
            <a:ext cx="11296650" cy="5524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76320" y="2214912"/>
            <a:ext cx="22104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40540" y="3169505"/>
            <a:ext cx="455546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675247" y="5068644"/>
            <a:ext cx="455546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31504" y="6023236"/>
            <a:ext cx="292104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5181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704511" y="2492896"/>
            <a:ext cx="106064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57126" y="3578118"/>
            <a:ext cx="199851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056441" y="3568069"/>
            <a:ext cx="170871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57126" y="4653291"/>
            <a:ext cx="163847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981786" y="5738514"/>
            <a:ext cx="321055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700808"/>
            <a:ext cx="10677525" cy="4029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663952" y="1779406"/>
            <a:ext cx="44644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672064" y="3939802"/>
            <a:ext cx="295232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988840"/>
            <a:ext cx="10744200" cy="3181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11624" y="2152952"/>
            <a:ext cx="295232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11352" y="2152952"/>
            <a:ext cx="346111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04854" y="4313347"/>
            <a:ext cx="356700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5000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351584" y="3541271"/>
            <a:ext cx="43924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040215" y="3541271"/>
            <a:ext cx="365769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05887" y="4636541"/>
            <a:ext cx="209377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412776"/>
            <a:ext cx="10858500" cy="5153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544272" y="1556792"/>
            <a:ext cx="23762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768408" y="3713574"/>
            <a:ext cx="18002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74166" y="4778698"/>
            <a:ext cx="444171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844824"/>
            <a:ext cx="11353800" cy="3524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79976" y="2813281"/>
            <a:ext cx="25202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5467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84232" y="1307166"/>
            <a:ext cx="273630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19552" y="2263366"/>
            <a:ext cx="273630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682186" y="4172552"/>
            <a:ext cx="103043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94608" y="5113542"/>
            <a:ext cx="270910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462256" y="5127145"/>
            <a:ext cx="328992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1000" y="1340768"/>
            <a:ext cx="11430000" cy="5400600"/>
            <a:chOff x="381000" y="1412776"/>
            <a:chExt cx="11430000" cy="5400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1000" y="1412776"/>
              <a:ext cx="11430000" cy="714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1194" y="2231851"/>
              <a:ext cx="11229975" cy="45815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816080" y="1330720"/>
            <a:ext cx="302433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704512" y="1330720"/>
            <a:ext cx="90441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76740" y="2204926"/>
            <a:ext cx="265496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038280" y="5061630"/>
            <a:ext cx="26642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76741" y="6013252"/>
            <a:ext cx="9267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2756546" y="6007782"/>
            <a:ext cx="302433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050" y="1220541"/>
            <a:ext cx="11391900" cy="5619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52184" y="2245056"/>
            <a:ext cx="403976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63336" y="3199648"/>
            <a:ext cx="201622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074486" y="3199649"/>
            <a:ext cx="533388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431393" y="5108835"/>
            <a:ext cx="482484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192343" y="5108835"/>
            <a:ext cx="254062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92889" y="6063429"/>
            <a:ext cx="99865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2348880"/>
            <a:ext cx="11306175" cy="2657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096176" y="3367760"/>
            <a:ext cx="496837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03113" y="4312306"/>
            <a:ext cx="348669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844824"/>
            <a:ext cx="11258550" cy="3629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264351" y="2859526"/>
            <a:ext cx="246092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5453" y="3807350"/>
            <a:ext cx="110417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843455" y="3819184"/>
            <a:ext cx="361258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268760"/>
            <a:ext cx="11334750" cy="5486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00455" y="1237571"/>
            <a:ext cx="156291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67470" y="2191358"/>
            <a:ext cx="156291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719269" y="2182117"/>
            <a:ext cx="259275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583832" y="5033272"/>
            <a:ext cx="46805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200455" y="5025799"/>
            <a:ext cx="156291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67470" y="5979586"/>
            <a:ext cx="317234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6725" y="1196752"/>
            <a:ext cx="11258550" cy="5476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32104" y="1209095"/>
            <a:ext cx="41764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96428" y="2153639"/>
            <a:ext cx="454358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96429" y="5951916"/>
            <a:ext cx="339146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2026-01-24T12:48:16Z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