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64" r:id="rId4"/>
    <p:sldId id="365" r:id="rId5"/>
    <p:sldId id="366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55" r:id="rId14"/>
    <p:sldId id="356" r:id="rId15"/>
    <p:sldId id="357" r:id="rId16"/>
    <p:sldId id="358" r:id="rId17"/>
    <p:sldId id="359" r:id="rId18"/>
    <p:sldId id="360" r:id="rId19"/>
    <p:sldId id="361" r:id="rId20"/>
    <p:sldId id="362" r:id="rId21"/>
    <p:sldId id="363" r:id="rId22"/>
    <p:sldId id="332" r:id="rId23"/>
    <p:sldId id="333" r:id="rId24"/>
    <p:sldId id="334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887" y="2962275"/>
            <a:ext cx="56102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33425"/>
            <a:ext cx="10657184" cy="606422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784800"/>
            <a:ext cx="18939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1667206"/>
            <a:ext cx="1080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4293096"/>
            <a:ext cx="9937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5175502"/>
            <a:ext cx="9937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91544" y="6049708"/>
            <a:ext cx="9937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60040"/>
            <a:ext cx="54292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052736"/>
            <a:ext cx="5156621" cy="4419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" y="1916832"/>
            <a:ext cx="113061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5824" y="908720"/>
            <a:ext cx="10670413" cy="557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692696"/>
            <a:ext cx="11287125" cy="5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50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052736"/>
            <a:ext cx="112585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79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4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764704"/>
            <a:ext cx="11325225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7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692696"/>
            <a:ext cx="11315700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44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72816"/>
            <a:ext cx="111823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52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124" y="617411"/>
            <a:ext cx="11239500" cy="625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85427" y="4293096"/>
            <a:ext cx="234282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44472" y="4293096"/>
            <a:ext cx="138011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3473" y="5205646"/>
            <a:ext cx="138011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57435" y="6131944"/>
            <a:ext cx="17667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564310" y="6131944"/>
            <a:ext cx="17667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54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88840"/>
            <a:ext cx="1153477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79" y="2387286"/>
            <a:ext cx="79208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79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988840"/>
            <a:ext cx="108585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85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00808"/>
            <a:ext cx="1073467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1085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625374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54946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46422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537826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1568" y="3499040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1568" y="4413558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1568" y="5329566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7496" y="12560"/>
            <a:ext cx="54578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1348152"/>
            <a:ext cx="112490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2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037" y="980728"/>
            <a:ext cx="108299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6792"/>
            <a:ext cx="1075372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551398"/>
            <a:ext cx="1656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56239" y="2551398"/>
            <a:ext cx="81416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89769" y="3465798"/>
            <a:ext cx="135470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12662" y="4420392"/>
            <a:ext cx="135470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53339" y="5344840"/>
            <a:ext cx="25471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70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276872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40768"/>
            <a:ext cx="10844708" cy="5051276"/>
            <a:chOff x="623392" y="2057400"/>
            <a:chExt cx="10844708" cy="50512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3900" y="2057400"/>
              <a:ext cx="10744200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5013176"/>
              <a:ext cx="10687050" cy="2095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991544" y="5183520"/>
            <a:ext cx="947655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3710" y="5885776"/>
            <a:ext cx="1083439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887" y="1210394"/>
            <a:ext cx="1094422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5815312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92031" y="5815312"/>
            <a:ext cx="15804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2026-01-24T14:03:44Z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