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3048000"/>
            <a:ext cx="56673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908720"/>
            <a:ext cx="1082040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938864"/>
            <a:ext cx="102347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4544" y="1915433"/>
            <a:ext cx="10791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4544" y="2900171"/>
            <a:ext cx="10791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4544" y="3874860"/>
            <a:ext cx="10791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4544" y="4849550"/>
            <a:ext cx="10791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4544" y="5824240"/>
            <a:ext cx="10791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700808"/>
            <a:ext cx="11401425" cy="4189834"/>
            <a:chOff x="395287" y="1484784"/>
            <a:chExt cx="11401425" cy="41898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84784"/>
              <a:ext cx="11401425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9112" y="3140968"/>
              <a:ext cx="11277600" cy="253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9216" y="182760"/>
            <a:ext cx="9973568" cy="6486600"/>
            <a:chOff x="442912" y="109537"/>
            <a:chExt cx="11306175" cy="7353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09537"/>
              <a:ext cx="11306175" cy="663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162" y="6748462"/>
              <a:ext cx="11115675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229200"/>
            <a:ext cx="9440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2516" y="5982826"/>
            <a:ext cx="94409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47497" y="2253579"/>
            <a:ext cx="576064" cy="7433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844824"/>
            <a:ext cx="112871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9908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78197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76387"/>
            <a:ext cx="113061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2616816"/>
            <a:ext cx="684535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5475" y="3591506"/>
            <a:ext cx="2062173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72728" y="4571080"/>
            <a:ext cx="235512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5800" y="1412776"/>
            <a:ext cx="10820400" cy="4743028"/>
            <a:chOff x="685800" y="1556792"/>
            <a:chExt cx="10820400" cy="4743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1556792"/>
              <a:ext cx="107918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4509120"/>
              <a:ext cx="10820400" cy="1790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59202" y="340890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202" y="444155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9202" y="544152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052736"/>
            <a:ext cx="114300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969" y="751706"/>
            <a:ext cx="10448655" cy="584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0487"/>
            <a:ext cx="1138237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4581128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2120" y="5589240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1328" y="379908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8" y="478364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564904"/>
            <a:ext cx="9160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1328" y="354946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1328" y="4554297"/>
            <a:ext cx="884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43672" y="5539215"/>
            <a:ext cx="68044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247552"/>
            <a:ext cx="11306175" cy="5589240"/>
            <a:chOff x="442912" y="1268760"/>
            <a:chExt cx="113061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1268760"/>
              <a:ext cx="11306175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873" y="6000750"/>
              <a:ext cx="10801350" cy="857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9705" y="320292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9705" y="418748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16545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6069805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47887"/>
            <a:ext cx="113538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538162"/>
            <a:ext cx="1132522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340768"/>
            <a:ext cx="11249025" cy="5350371"/>
            <a:chOff x="471487" y="1340768"/>
            <a:chExt cx="11249025" cy="53503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2204864"/>
              <a:ext cx="11249025" cy="448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369153" cy="610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3574"/>
            <a:ext cx="10225136" cy="609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4387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414" y="1954287"/>
            <a:ext cx="9865171" cy="478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264352" y="4631368"/>
            <a:ext cx="1224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2347094"/>
            <a:ext cx="1224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82270" y="4472130"/>
            <a:ext cx="169830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59007" y="5359274"/>
            <a:ext cx="264956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2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97736" y="2636912"/>
            <a:ext cx="29509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02676" y="2636912"/>
            <a:ext cx="29509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495464"/>
            <a:ext cx="10081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94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6860"/>
            <a:ext cx="11277600" cy="544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4164973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108509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603768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8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72816"/>
            <a:ext cx="1082040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5091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794447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72362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65811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50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8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3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0238" y="711746"/>
            <a:ext cx="10626402" cy="6146254"/>
            <a:chOff x="438150" y="1124744"/>
            <a:chExt cx="11315700" cy="6544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124744"/>
              <a:ext cx="11315700" cy="4086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5240809"/>
              <a:ext cx="11315700" cy="2428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87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692696"/>
            <a:ext cx="10654977" cy="6098836"/>
            <a:chOff x="409575" y="692696"/>
            <a:chExt cx="11372850" cy="6509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692696"/>
              <a:ext cx="1137285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420888"/>
              <a:ext cx="9096375" cy="4781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24235" y="237983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309812"/>
            <a:ext cx="1069657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309812"/>
            <a:ext cx="9649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13680"/>
            <a:ext cx="10801200" cy="1611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8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3838893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81546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71687"/>
            <a:ext cx="107346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12886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0543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04864"/>
            <a:ext cx="1107757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3356992"/>
            <a:ext cx="2160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22009" y="3356992"/>
            <a:ext cx="2160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64242" y="3356992"/>
            <a:ext cx="21602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497013"/>
            <a:ext cx="107031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473582"/>
            <a:ext cx="107031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2026-01-24T12:25:03Z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