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4" r:id="rId22"/>
    <p:sldId id="343" r:id="rId23"/>
    <p:sldId id="350" r:id="rId24"/>
    <p:sldId id="351" r:id="rId25"/>
    <p:sldId id="352" r:id="rId26"/>
    <p:sldId id="347" r:id="rId27"/>
    <p:sldId id="348" r:id="rId28"/>
    <p:sldId id="349" r:id="rId29"/>
    <p:sldId id="344" r:id="rId30"/>
    <p:sldId id="345" r:id="rId31"/>
    <p:sldId id="346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9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71637" y="2132856"/>
            <a:ext cx="8848725" cy="2388667"/>
            <a:chOff x="1671637" y="2852737"/>
            <a:chExt cx="8848725" cy="23886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71637" y="2852737"/>
              <a:ext cx="884872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9425" y="4365104"/>
              <a:ext cx="6153150" cy="8763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54893"/>
            <a:ext cx="10791825" cy="608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1792912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36560" y="1783644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2849478"/>
            <a:ext cx="3744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36560" y="3903845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75520" y="4969679"/>
            <a:ext cx="2160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45136" y="4958144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36360" y="4948873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775520" y="6004659"/>
            <a:ext cx="27363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190"/>
            <a:ext cx="54102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" y="1268760"/>
            <a:ext cx="11249025" cy="553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97088" y="3284984"/>
            <a:ext cx="7824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16832"/>
            <a:ext cx="107346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57400"/>
            <a:ext cx="10744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0808"/>
            <a:ext cx="108489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589632"/>
            <a:ext cx="9649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5380" y="5373405"/>
            <a:ext cx="9649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747176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711934"/>
            <a:ext cx="111612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08121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04597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02337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83774"/>
            <a:ext cx="113157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5115032"/>
            <a:ext cx="108424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6089838"/>
            <a:ext cx="108424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7675" y="1628800"/>
            <a:ext cx="11296650" cy="4585295"/>
            <a:chOff x="447675" y="1268760"/>
            <a:chExt cx="11296650" cy="45852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268760"/>
              <a:ext cx="11296650" cy="2590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0225" y="4149080"/>
              <a:ext cx="9944100" cy="1704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653157" y="2646664"/>
            <a:ext cx="68837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44824"/>
            <a:ext cx="10725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204864"/>
            <a:ext cx="106394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05416" y="4206094"/>
            <a:ext cx="9031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9535"/>
            <a:ext cx="53911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863897"/>
            <a:ext cx="5236253" cy="4657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1761703"/>
            <a:ext cx="11268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14537"/>
            <a:ext cx="113538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30" y="3019840"/>
            <a:ext cx="8554739" cy="36987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9192344" y="4646945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88088" y="5445224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945789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2933206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12424" y="4216715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2104" y="5204132"/>
            <a:ext cx="35283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518872"/>
            <a:ext cx="9721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5513774"/>
            <a:ext cx="9721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44" y="10048"/>
            <a:ext cx="53911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48298"/>
            <a:ext cx="11277600" cy="555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6330511"/>
            <a:ext cx="84969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91119" y="1412776"/>
            <a:ext cx="75740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56792"/>
            <a:ext cx="104679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62968"/>
            <a:ext cx="96264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557574"/>
            <a:ext cx="96264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552360"/>
            <a:ext cx="96264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519168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504022"/>
            <a:ext cx="10513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7725" y="1556792"/>
            <a:ext cx="10550992" cy="4642445"/>
            <a:chOff x="847725" y="2062162"/>
            <a:chExt cx="10550992" cy="46424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7725" y="2062162"/>
              <a:ext cx="10496550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3117" y="4942482"/>
              <a:ext cx="10515600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2955" y="1586936"/>
            <a:ext cx="10555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2955" y="2593262"/>
            <a:ext cx="10555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2955" y="3588049"/>
            <a:ext cx="10555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2955" y="4502448"/>
            <a:ext cx="10555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2955" y="5497235"/>
            <a:ext cx="1055576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3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90725"/>
            <a:ext cx="105441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3911" y="2122808"/>
            <a:ext cx="105441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3911" y="3117710"/>
            <a:ext cx="105441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3911" y="4125526"/>
            <a:ext cx="1054417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4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826823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35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014537"/>
            <a:ext cx="105060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2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44824"/>
            <a:ext cx="105727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16832"/>
            <a:ext cx="104584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65704" y="3974920"/>
            <a:ext cx="9721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6775" y="4789189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2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4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0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573" y="1124745"/>
            <a:ext cx="11254854" cy="57353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2204864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08574" y="3179553"/>
            <a:ext cx="448802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84232" y="4144196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16280" y="5108839"/>
            <a:ext cx="29523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88446" y="6073480"/>
            <a:ext cx="422012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96752"/>
            <a:ext cx="11353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5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628800"/>
            <a:ext cx="102679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679821"/>
            <a:ext cx="31897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216" y="2664559"/>
            <a:ext cx="31897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3639248"/>
            <a:ext cx="31897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40216" y="4613938"/>
            <a:ext cx="31897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40216" y="5598676"/>
            <a:ext cx="31897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43112"/>
            <a:ext cx="1036320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113448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23021" y="3108233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94221" y="4082923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9636" y="4631072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9636" y="5689606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52625"/>
            <a:ext cx="107442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6980" y="3119143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6980" y="4177438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6779" y="836712"/>
            <a:ext cx="10581358" cy="55172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823056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807910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34650" y="2817843"/>
            <a:ext cx="531387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</Words>
  <Application>Microsoft Office PowerPoint</Application>
  <PresentationFormat>宽屏</PresentationFormat>
  <Paragraphs>1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2026-01-24T13:47:41Z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