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44" r:id="rId31"/>
    <p:sldId id="345" r:id="rId32"/>
    <p:sldId id="346" r:id="rId33"/>
    <p:sldId id="355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2900362"/>
            <a:ext cx="58197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916832"/>
            <a:ext cx="1049655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1886688"/>
            <a:ext cx="1431851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2582384"/>
            <a:ext cx="942473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3262502"/>
            <a:ext cx="942473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3950536"/>
            <a:ext cx="942473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8800"/>
            <a:ext cx="111823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43075"/>
            <a:ext cx="104775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789040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8473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4013568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00681" y="4716953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00681" y="5400240"/>
            <a:ext cx="20882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96000" y="1535024"/>
            <a:ext cx="23762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63752" y="2214912"/>
            <a:ext cx="23762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2" y="3018780"/>
            <a:ext cx="23762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63752" y="3712116"/>
            <a:ext cx="23762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63752" y="4385355"/>
            <a:ext cx="460851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811072"/>
            <a:ext cx="64807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81275"/>
            <a:ext cx="11096625" cy="169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581275"/>
            <a:ext cx="10153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6282" y="3184176"/>
            <a:ext cx="11098030" cy="1036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56792"/>
            <a:ext cx="11591925" cy="4555951"/>
            <a:chOff x="300037" y="1340768"/>
            <a:chExt cx="11591925" cy="45559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4725144"/>
              <a:ext cx="11506200" cy="117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115824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5085184"/>
            <a:ext cx="10153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9138" y="5661248"/>
            <a:ext cx="1015312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56240" y="1700808"/>
            <a:ext cx="57606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161128"/>
            <a:ext cx="9289032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537752"/>
            <a:ext cx="106069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221040"/>
            <a:ext cx="1060694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700808"/>
            <a:ext cx="11543854" cy="4658097"/>
            <a:chOff x="404812" y="1628800"/>
            <a:chExt cx="11543854" cy="46580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628800"/>
              <a:ext cx="11382375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416" y="2276872"/>
              <a:ext cx="11525250" cy="4010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62758" y="2348880"/>
            <a:ext cx="2618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66731" y="2348880"/>
            <a:ext cx="2618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94080" y="2348880"/>
            <a:ext cx="261847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1376" y="3675168"/>
            <a:ext cx="11171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01376" y="4370864"/>
            <a:ext cx="11171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01376" y="5050982"/>
            <a:ext cx="11171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01376" y="5739016"/>
            <a:ext cx="1117128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9192" cy="555476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645022"/>
            <a:ext cx="103674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273392"/>
            <a:ext cx="103674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903270"/>
            <a:ext cx="103674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539264"/>
            <a:ext cx="103674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169361"/>
            <a:ext cx="103674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805355"/>
            <a:ext cx="1036748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8840"/>
            <a:ext cx="1152525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15752"/>
            <a:ext cx="11601450" cy="5253608"/>
            <a:chOff x="295275" y="1340768"/>
            <a:chExt cx="11601450" cy="5253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340768"/>
              <a:ext cx="11534775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4660801"/>
              <a:ext cx="11601450" cy="1933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68760"/>
            <a:ext cx="111918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0385"/>
            <a:ext cx="10630594" cy="1783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40" y="2528101"/>
            <a:ext cx="8280920" cy="414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16832"/>
            <a:ext cx="115062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1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57400"/>
            <a:ext cx="116014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7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628800"/>
            <a:ext cx="11601450" cy="4778102"/>
            <a:chOff x="295275" y="1484784"/>
            <a:chExt cx="11601450" cy="47781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84784"/>
              <a:ext cx="11525250" cy="121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2852936"/>
              <a:ext cx="11601450" cy="3409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726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808"/>
            <a:ext cx="11572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7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5221" y="722740"/>
            <a:ext cx="10609315" cy="618441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6403829"/>
            <a:ext cx="9196928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29091" y="692696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74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1472" y="290398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1472" y="3599685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1472" y="4299899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1472" y="4997981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1472" y="5702253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32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56481"/>
            <a:ext cx="10753025" cy="5740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03512" y="2688824"/>
            <a:ext cx="10153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3364424"/>
            <a:ext cx="10153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014398"/>
            <a:ext cx="10153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4662240"/>
            <a:ext cx="10153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326320"/>
            <a:ext cx="10153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5979462"/>
            <a:ext cx="1015312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29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8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3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34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6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0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262608"/>
            <a:ext cx="11506200" cy="5478760"/>
            <a:chOff x="342900" y="1556792"/>
            <a:chExt cx="11506200" cy="54787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556792"/>
              <a:ext cx="1147762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2996952"/>
              <a:ext cx="11506200" cy="4038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493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28800"/>
            <a:ext cx="11553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7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8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00808"/>
            <a:ext cx="114966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6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56792"/>
            <a:ext cx="11182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340768"/>
            <a:ext cx="11610975" cy="5400600"/>
            <a:chOff x="290512" y="1412776"/>
            <a:chExt cx="1161097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6108526"/>
              <a:ext cx="4362450" cy="704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235099" y="1319813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04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097280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936940"/>
            <a:ext cx="10081120" cy="4095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517232"/>
            <a:ext cx="11089232" cy="1040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53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693"/>
            <a:ext cx="11487150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367040"/>
            <a:ext cx="806489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743663"/>
            <a:ext cx="8064896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1" y="5426951"/>
            <a:ext cx="1013606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11625" y="6120287"/>
            <a:ext cx="10136063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3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7524" y="836712"/>
            <a:ext cx="10699116" cy="560218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718586"/>
            <a:ext cx="10153128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351632"/>
            <a:ext cx="10153128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004775"/>
            <a:ext cx="10153128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627772"/>
            <a:ext cx="10153128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5280915"/>
            <a:ext cx="10153128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5924008"/>
            <a:ext cx="10153128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2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963200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658896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33901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602704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44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556792"/>
            <a:ext cx="11487150" cy="4555579"/>
            <a:chOff x="352425" y="1340768"/>
            <a:chExt cx="11487150" cy="4555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340768"/>
              <a:ext cx="1148715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937" y="4077072"/>
              <a:ext cx="10144125" cy="1819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104371" y="5681344"/>
            <a:ext cx="9063691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07968" y="3645024"/>
            <a:ext cx="627349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14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47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00808"/>
            <a:ext cx="1090612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13728" y="1627941"/>
            <a:ext cx="1296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13728" y="2311228"/>
            <a:ext cx="129614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45008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040704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720822"/>
            <a:ext cx="1087320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7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753" y="836712"/>
            <a:ext cx="10812022" cy="56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4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0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916832"/>
            <a:ext cx="10963275" cy="3387452"/>
            <a:chOff x="479376" y="2095500"/>
            <a:chExt cx="10963275" cy="33874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2095500"/>
              <a:ext cx="1096327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797152"/>
              <a:ext cx="7315200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371680" y="2647773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134598" y="2647773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991544" y="4647394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503632" y="4647394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086058" y="4647394"/>
            <a:ext cx="504056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6750" y="764704"/>
            <a:ext cx="10858500" cy="5883746"/>
            <a:chOff x="666750" y="1340768"/>
            <a:chExt cx="10858500" cy="58837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1037" y="1340768"/>
              <a:ext cx="1082992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750" y="4005064"/>
              <a:ext cx="10858500" cy="3219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300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1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5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95554"/>
            <a:ext cx="10249023" cy="614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3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88840"/>
            <a:ext cx="1110615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336896"/>
            <a:ext cx="105131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32592"/>
            <a:ext cx="105131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712710"/>
            <a:ext cx="105131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6792"/>
            <a:ext cx="105537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2026-01-23T12:41:59Z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