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53" r:id="rId22"/>
    <p:sldId id="354" r:id="rId23"/>
    <p:sldId id="343" r:id="rId24"/>
    <p:sldId id="350" r:id="rId25"/>
    <p:sldId id="351" r:id="rId26"/>
    <p:sldId id="352" r:id="rId27"/>
    <p:sldId id="347" r:id="rId28"/>
    <p:sldId id="348" r:id="rId29"/>
    <p:sldId id="349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44" r:id="rId39"/>
    <p:sldId id="345" r:id="rId40"/>
    <p:sldId id="346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6875" y="2279910"/>
            <a:ext cx="8858250" cy="2298179"/>
            <a:chOff x="1666875" y="2876550"/>
            <a:chExt cx="8858250" cy="2298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66875" y="2876550"/>
              <a:ext cx="8858250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2850" y="4365104"/>
              <a:ext cx="4686300" cy="8096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451032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88293" y="3445818"/>
            <a:ext cx="36004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29936" y="4450652"/>
            <a:ext cx="260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27624" y="5451814"/>
            <a:ext cx="33809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261010"/>
            <a:ext cx="10784705" cy="5401926"/>
            <a:chOff x="423862" y="1556792"/>
            <a:chExt cx="11344275" cy="5682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556792"/>
              <a:ext cx="1134427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4037" y="6477000"/>
              <a:ext cx="9944100" cy="7620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919536" y="4110496"/>
            <a:ext cx="96348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9536" y="5043142"/>
            <a:ext cx="96348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19536" y="5967590"/>
            <a:ext cx="96348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791825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1844824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2817662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4819134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5781924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943104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8254" y="3943104"/>
            <a:ext cx="28803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16832"/>
            <a:ext cx="107346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1946976"/>
            <a:ext cx="26642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08368" y="1946976"/>
            <a:ext cx="214874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9735" y="2934992"/>
            <a:ext cx="16919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873" y="836712"/>
            <a:ext cx="107727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864920"/>
            <a:ext cx="31683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1864920"/>
            <a:ext cx="15625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7631" y="2859706"/>
            <a:ext cx="15625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12288" y="4839233"/>
            <a:ext cx="521635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6227" y="5823970"/>
            <a:ext cx="436772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7575" y="2564904"/>
            <a:ext cx="714129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800"/>
            <a:ext cx="10820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4824"/>
            <a:ext cx="107632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83648" y="3861048"/>
            <a:ext cx="99228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5596" y="4664916"/>
            <a:ext cx="992289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476875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556792"/>
            <a:ext cx="11315700" cy="4743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458112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55563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9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590800"/>
            <a:ext cx="10829925" cy="167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037" y="259080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037" y="357368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1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51916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50205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72816"/>
            <a:ext cx="107442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188501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285785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3847542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812184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60562"/>
            <a:ext cx="10373577" cy="1276350"/>
            <a:chOff x="263352" y="1360562"/>
            <a:chExt cx="10373577" cy="1276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60562"/>
              <a:ext cx="54578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07968" y="2099742"/>
              <a:ext cx="4828961" cy="41651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2996952"/>
            <a:ext cx="112680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836712"/>
            <a:ext cx="112490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995"/>
          <a:stretch/>
        </p:blipFill>
        <p:spPr>
          <a:xfrm>
            <a:off x="438150" y="1628800"/>
            <a:ext cx="113157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26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575" y="1628800"/>
            <a:ext cx="11372850" cy="4626471"/>
            <a:chOff x="409575" y="1412776"/>
            <a:chExt cx="11372850" cy="4626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6837"/>
            <a:stretch/>
          </p:blipFill>
          <p:spPr>
            <a:xfrm>
              <a:off x="438150" y="1412776"/>
              <a:ext cx="11315700" cy="74225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276872"/>
              <a:ext cx="11372850" cy="3762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19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14537"/>
            <a:ext cx="11229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72816"/>
            <a:ext cx="11287125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94602" y="2810034"/>
            <a:ext cx="60990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72816"/>
            <a:ext cx="1059180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69528" y="3717032"/>
            <a:ext cx="97068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81128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4387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556792"/>
            <a:ext cx="10953750" cy="492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20336" y="1700808"/>
            <a:ext cx="5760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717032"/>
            <a:ext cx="97788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720014"/>
            <a:ext cx="977887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64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05012"/>
            <a:ext cx="104965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22480"/>
            <a:ext cx="97068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05366"/>
            <a:ext cx="97068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3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541350"/>
            <a:ext cx="72008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84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489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2060848"/>
            <a:ext cx="10591800" cy="2736304"/>
            <a:chOff x="1344042" y="620688"/>
            <a:chExt cx="10591800" cy="2736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620688"/>
              <a:ext cx="10448925" cy="1714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77500"/>
            <a:stretch/>
          </p:blipFill>
          <p:spPr>
            <a:xfrm>
              <a:off x="1344042" y="2636912"/>
              <a:ext cx="10591800" cy="72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21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85603"/>
            <a:ext cx="10420350" cy="2295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27000"/>
          <a:stretch/>
        </p:blipFill>
        <p:spPr>
          <a:xfrm>
            <a:off x="911424" y="2213595"/>
            <a:ext cx="10591800" cy="23363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2331488" y="2285603"/>
            <a:ext cx="956285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149699"/>
            <a:ext cx="10982916" cy="14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6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745240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5728126"/>
            <a:ext cx="1107502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46797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957982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1930820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2919814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890247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879241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853932"/>
            <a:ext cx="1049895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4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825" y="1556792"/>
            <a:ext cx="11182350" cy="4968552"/>
            <a:chOff x="504825" y="1700808"/>
            <a:chExt cx="11182350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700808"/>
              <a:ext cx="11172825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6069285"/>
              <a:ext cx="11182350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2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556792"/>
            <a:ext cx="96488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59712" y="5556516"/>
            <a:ext cx="4176464" cy="450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733127"/>
            <a:ext cx="11249025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88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2667056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92144" y="3673382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2144" y="4678218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11273" y="5652908"/>
            <a:ext cx="41764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484784"/>
            <a:ext cx="1026795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583478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58472" y="2578263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36441" y="3563001"/>
            <a:ext cx="33123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48128" y="4567835"/>
            <a:ext cx="3722712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46677" y="5562623"/>
            <a:ext cx="1669603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366" y="975393"/>
            <a:ext cx="10382250" cy="5549951"/>
            <a:chOff x="1094234" y="1340768"/>
            <a:chExt cx="10382250" cy="55499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8753475" cy="78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4234" y="2061544"/>
              <a:ext cx="10382250" cy="4829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824192" y="964424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34240" y="1769358"/>
            <a:ext cx="2798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16280" y="2767422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507477" y="3738834"/>
            <a:ext cx="27982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35409" y="4736899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696666" y="5721638"/>
            <a:ext cx="18002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2816"/>
            <a:ext cx="113252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829382"/>
            <a:ext cx="81151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32856"/>
            <a:ext cx="1082040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184768"/>
            <a:ext cx="9697268" cy="54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800" y="2996952"/>
            <a:ext cx="11170840" cy="2952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2026-01-24T15:04:51Z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