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43237"/>
            <a:ext cx="6115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692696"/>
            <a:ext cx="9721080" cy="60029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35544" y="5537328"/>
            <a:ext cx="851704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8533" y="6220616"/>
            <a:ext cx="851704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1461230"/>
            <a:ext cx="5040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789040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72365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85975"/>
            <a:ext cx="107918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99047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033661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808"/>
            <a:ext cx="112776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3675168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609782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4375" y="1916832"/>
            <a:ext cx="10763250" cy="3565748"/>
            <a:chOff x="714375" y="2095500"/>
            <a:chExt cx="10763250" cy="35657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75" y="2095500"/>
              <a:ext cx="10763250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6757" y="4889723"/>
              <a:ext cx="4867275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72064" y="1982941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60496" y="1982941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16757" y="2917555"/>
            <a:ext cx="9788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26446" y="2927486"/>
            <a:ext cx="32456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85975"/>
            <a:ext cx="106965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045256"/>
            <a:ext cx="35283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6" y="4045256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16832"/>
            <a:ext cx="106584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3910992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3910992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0988"/>
            <a:ext cx="54006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484784"/>
            <a:ext cx="11229975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35960" y="3518077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13550" y="5447360"/>
            <a:ext cx="2094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57400"/>
            <a:ext cx="108204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202928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27" y="686506"/>
            <a:ext cx="10340789" cy="60548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47083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35699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26134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135551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6039903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509075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8760"/>
            <a:ext cx="10477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28800"/>
            <a:ext cx="1050607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408998"/>
            <a:ext cx="9793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5152576"/>
            <a:ext cx="97930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88992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423606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348054"/>
            <a:ext cx="10585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473" y="163256"/>
            <a:ext cx="53625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836713"/>
            <a:ext cx="5065343" cy="4203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-1" r="281" b="37754"/>
          <a:stretch/>
        </p:blipFill>
        <p:spPr>
          <a:xfrm>
            <a:off x="447675" y="1628801"/>
            <a:ext cx="11264949" cy="446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28800"/>
            <a:ext cx="112299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1323454"/>
            <a:ext cx="11182350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03712" y="2315278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347912"/>
            <a:ext cx="10506075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420888"/>
            <a:ext cx="914501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212975"/>
            <a:ext cx="10585176" cy="13700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76872"/>
            <a:ext cx="11258550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58869" y="4169176"/>
            <a:ext cx="2618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901103" y="4169176"/>
            <a:ext cx="26184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0062" y="1412776"/>
            <a:ext cx="11191875" cy="5258668"/>
            <a:chOff x="500062" y="1628800"/>
            <a:chExt cx="11191875" cy="52586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62" y="1628800"/>
              <a:ext cx="11191875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4665" y="4201418"/>
              <a:ext cx="9677400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47528" y="4087120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021734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5939232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7381"/>
            <a:ext cx="54197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1700808"/>
            <a:ext cx="11163300" cy="46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522239" y="1772816"/>
            <a:ext cx="72008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062162"/>
            <a:ext cx="104679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49287"/>
            <a:ext cx="9793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03997"/>
            <a:ext cx="9793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573016"/>
            <a:ext cx="59046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0336" y="4537774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5512347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00808"/>
            <a:ext cx="104108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643056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60781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55742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6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40"/>
            <a:ext cx="112776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1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787102"/>
            <a:ext cx="1135380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3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764704"/>
            <a:ext cx="10334446" cy="5923083"/>
            <a:chOff x="428625" y="1104900"/>
            <a:chExt cx="11334750" cy="64963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104900"/>
              <a:ext cx="11334750" cy="464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5877272"/>
              <a:ext cx="1131570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254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475" y="764703"/>
            <a:ext cx="10438749" cy="57599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5877272"/>
            <a:ext cx="266429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22525" y="1648896"/>
            <a:ext cx="5544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79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43125"/>
            <a:ext cx="11372850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61616" y="4053518"/>
            <a:ext cx="2880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00040" y="4053518"/>
            <a:ext cx="2880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519168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453782"/>
            <a:ext cx="106571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65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72816"/>
            <a:ext cx="10858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2616816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521104"/>
            <a:ext cx="1872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92604" y="5370063"/>
            <a:ext cx="246729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0017" y="5370063"/>
            <a:ext cx="276839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8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28800"/>
            <a:ext cx="104584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2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5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00808"/>
            <a:ext cx="112014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8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877064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2492896"/>
            <a:ext cx="33843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13210" y="3437440"/>
            <a:ext cx="21870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19978" y="4381984"/>
            <a:ext cx="265248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02194" y="5326530"/>
            <a:ext cx="49903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72816"/>
            <a:ext cx="108775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782864"/>
            <a:ext cx="43674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727526"/>
            <a:ext cx="31683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6330" y="3671954"/>
            <a:ext cx="3243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6330" y="4616499"/>
            <a:ext cx="324388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47875"/>
            <a:ext cx="108108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109302"/>
            <a:ext cx="20882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2103" y="3055454"/>
            <a:ext cx="446933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6139" y="3989951"/>
            <a:ext cx="32357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616816"/>
            <a:ext cx="3816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6499" y="3561360"/>
            <a:ext cx="3816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91440" y="4495856"/>
            <a:ext cx="38164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68624" y="5441766"/>
            <a:ext cx="1807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2026-01-24T13:37:34Z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