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1"/>
  </p:notesMasterIdLst>
  <p:handoutMasterIdLst>
    <p:handoutMasterId r:id="rId7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53" r:id="rId22"/>
    <p:sldId id="354" r:id="rId23"/>
    <p:sldId id="343" r:id="rId24"/>
    <p:sldId id="355" r:id="rId25"/>
    <p:sldId id="356" r:id="rId26"/>
    <p:sldId id="357" r:id="rId27"/>
    <p:sldId id="358" r:id="rId28"/>
    <p:sldId id="359" r:id="rId29"/>
    <p:sldId id="360" r:id="rId30"/>
    <p:sldId id="361" r:id="rId31"/>
    <p:sldId id="362" r:id="rId32"/>
    <p:sldId id="363" r:id="rId33"/>
    <p:sldId id="364" r:id="rId34"/>
    <p:sldId id="365" r:id="rId35"/>
    <p:sldId id="366" r:id="rId36"/>
    <p:sldId id="367" r:id="rId37"/>
    <p:sldId id="368" r:id="rId38"/>
    <p:sldId id="369" r:id="rId39"/>
    <p:sldId id="370" r:id="rId40"/>
    <p:sldId id="371" r:id="rId41"/>
    <p:sldId id="372" r:id="rId42"/>
    <p:sldId id="373" r:id="rId43"/>
    <p:sldId id="374" r:id="rId44"/>
    <p:sldId id="375" r:id="rId45"/>
    <p:sldId id="376" r:id="rId46"/>
    <p:sldId id="377" r:id="rId47"/>
    <p:sldId id="378" r:id="rId48"/>
    <p:sldId id="379" r:id="rId49"/>
    <p:sldId id="380" r:id="rId50"/>
    <p:sldId id="381" r:id="rId51"/>
    <p:sldId id="382" r:id="rId52"/>
    <p:sldId id="383" r:id="rId53"/>
    <p:sldId id="384" r:id="rId54"/>
    <p:sldId id="385" r:id="rId55"/>
    <p:sldId id="386" r:id="rId56"/>
    <p:sldId id="387" r:id="rId57"/>
    <p:sldId id="388" r:id="rId58"/>
    <p:sldId id="389" r:id="rId59"/>
    <p:sldId id="390" r:id="rId60"/>
    <p:sldId id="391" r:id="rId61"/>
    <p:sldId id="392" r:id="rId62"/>
    <p:sldId id="393" r:id="rId63"/>
    <p:sldId id="394" r:id="rId64"/>
    <p:sldId id="395" r:id="rId65"/>
    <p:sldId id="396" r:id="rId66"/>
    <p:sldId id="397" r:id="rId67"/>
    <p:sldId id="398" r:id="rId68"/>
    <p:sldId id="399" r:id="rId69"/>
    <p:sldId id="400" r:id="rId70"/>
  </p:sldIdLst>
  <p:sldSz cx="12192000" cy="6858000"/>
  <p:notesSz cx="6858000" cy="9144000"/>
  <p:custDataLst>
    <p:tags r:id="rId7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theme" Target="theme/theme1.xml"/><Relationship Id="rId7" Type="http://schemas.openxmlformats.org/officeDocument/2006/relationships/slide" Target="slides/slide6.xml"/><Relationship Id="rId71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1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1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1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1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1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43162" y="2928937"/>
            <a:ext cx="7305675" cy="1000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700808"/>
            <a:ext cx="11553825" cy="42386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127448" y="2451845"/>
            <a:ext cx="627349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725" y="1916832"/>
            <a:ext cx="11258550" cy="32670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631504" y="4130626"/>
            <a:ext cx="10093771" cy="45050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365411" y="4733527"/>
            <a:ext cx="10093771" cy="45050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628800"/>
            <a:ext cx="11553825" cy="43434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598120" y="3126302"/>
            <a:ext cx="627349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533400" y="1916832"/>
            <a:ext cx="11125200" cy="4162425"/>
            <a:chOff x="533400" y="1772816"/>
            <a:chExt cx="11125200" cy="416242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33400" y="1772816"/>
              <a:ext cx="11125200" cy="12763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42925" y="3049166"/>
              <a:ext cx="11106150" cy="28860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628800"/>
            <a:ext cx="11601450" cy="42862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559496" y="2420888"/>
            <a:ext cx="627349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6581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962" y="1844824"/>
            <a:ext cx="11268075" cy="35528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579592" y="4827296"/>
            <a:ext cx="7560840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4081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844824"/>
            <a:ext cx="11591925" cy="36195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143672" y="4807200"/>
            <a:ext cx="4032448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8841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15355" y="673112"/>
            <a:ext cx="11057309" cy="124372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15963" y="1936435"/>
            <a:ext cx="9604573" cy="485154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7556256" y="2873032"/>
            <a:ext cx="1152128" cy="43204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5084362" y="3511056"/>
            <a:ext cx="579590" cy="43204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7104112" y="4842509"/>
            <a:ext cx="1604272" cy="43204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5084362" y="5480533"/>
            <a:ext cx="579590" cy="43204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6960096" y="5497136"/>
            <a:ext cx="1748288" cy="43204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5084362" y="6135160"/>
            <a:ext cx="579590" cy="43204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1129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300" y="1628800"/>
            <a:ext cx="11201400" cy="40481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608168" y="1844824"/>
            <a:ext cx="1512168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4943872" y="2564904"/>
            <a:ext cx="627349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5819560" y="4206187"/>
            <a:ext cx="1932623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976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00" y="1916832"/>
            <a:ext cx="11125200" cy="34671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680176" y="2997765"/>
            <a:ext cx="1440160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4846540" y="3737941"/>
            <a:ext cx="1115492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248128" y="3737940"/>
            <a:ext cx="1872208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4846540" y="4461422"/>
            <a:ext cx="817412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3596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47650" y="1052736"/>
            <a:ext cx="11696700" cy="57531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631504" y="4746053"/>
            <a:ext cx="627349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628800"/>
            <a:ext cx="11515725" cy="44386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59396" y="3891192"/>
            <a:ext cx="11269252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59396" y="4637128"/>
            <a:ext cx="11269252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659396" y="5407678"/>
            <a:ext cx="11269252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5418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700808"/>
            <a:ext cx="11582400" cy="444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162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916832"/>
            <a:ext cx="11582400" cy="360045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>
          <a:xfrm>
            <a:off x="4655840" y="4138173"/>
            <a:ext cx="2088232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7861264" y="4138173"/>
            <a:ext cx="2088232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59890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844824"/>
            <a:ext cx="11534775" cy="36671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83432" y="3346944"/>
            <a:ext cx="10873208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83432" y="4105885"/>
            <a:ext cx="10873208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83432" y="4868059"/>
            <a:ext cx="10873208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36099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412776"/>
            <a:ext cx="11591925" cy="5162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08037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844824"/>
            <a:ext cx="11572875" cy="3714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1304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412776"/>
            <a:ext cx="11544300" cy="518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14502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340768"/>
            <a:ext cx="11458575" cy="52768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782324" y="3625741"/>
            <a:ext cx="3554036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400487" y="4399464"/>
            <a:ext cx="1559609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2464196" y="5997153"/>
            <a:ext cx="157498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4905946" y="5997153"/>
            <a:ext cx="157498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84961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628800"/>
            <a:ext cx="11591925" cy="44386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199456" y="3120013"/>
            <a:ext cx="10873208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559496" y="4627265"/>
            <a:ext cx="10332466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559496" y="5421085"/>
            <a:ext cx="10332466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91236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2276872"/>
            <a:ext cx="11534775" cy="28479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83431" y="3727080"/>
            <a:ext cx="10879955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83431" y="4500804"/>
            <a:ext cx="10879955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18319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r="5840"/>
          <a:stretch/>
        </p:blipFill>
        <p:spPr>
          <a:xfrm>
            <a:off x="633413" y="1556792"/>
            <a:ext cx="10287124" cy="47910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755424" y="5795216"/>
            <a:ext cx="6284792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916832"/>
            <a:ext cx="11591925" cy="3486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17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2095500"/>
            <a:ext cx="11496675" cy="2667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86020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340768"/>
            <a:ext cx="11525250" cy="5095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0219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412776"/>
            <a:ext cx="11525250" cy="5153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23622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412776"/>
            <a:ext cx="11534775" cy="518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25758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2060848"/>
            <a:ext cx="11563350" cy="2876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29325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628800"/>
            <a:ext cx="11620500" cy="571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" y="2420888"/>
            <a:ext cx="10972800" cy="32670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9366504" y="3346085"/>
            <a:ext cx="627349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125344" y="4551887"/>
            <a:ext cx="2155232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14682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837" y="1916832"/>
            <a:ext cx="10982325" cy="33242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336360" y="2543136"/>
            <a:ext cx="627349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235876" y="3718794"/>
            <a:ext cx="2116708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618091" y="4482468"/>
            <a:ext cx="2116708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5334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2204864"/>
            <a:ext cx="11563350" cy="29908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991544" y="2954229"/>
            <a:ext cx="627349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5166823" y="2954229"/>
            <a:ext cx="627349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8261715" y="2954229"/>
            <a:ext cx="627349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4684503" y="4541870"/>
            <a:ext cx="177314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6684125" y="4541870"/>
            <a:ext cx="177314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23342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2276872"/>
            <a:ext cx="11525250" cy="28670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83432" y="3752543"/>
            <a:ext cx="10875193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83432" y="4506169"/>
            <a:ext cx="10875193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62222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916832"/>
            <a:ext cx="11401425" cy="32194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567608" y="4693114"/>
            <a:ext cx="7200800" cy="45050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8112224" y="2595861"/>
            <a:ext cx="627349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916832"/>
            <a:ext cx="11677650" cy="36195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83432" y="3408904"/>
            <a:ext cx="10875193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83432" y="4162530"/>
            <a:ext cx="10875193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83432" y="4906109"/>
            <a:ext cx="10875193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77423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628800"/>
            <a:ext cx="11534775" cy="4791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47822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354410"/>
            <a:ext cx="11610975" cy="5314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43066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412776"/>
            <a:ext cx="11525250" cy="2133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2900" y="3458294"/>
            <a:ext cx="11506200" cy="3067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37137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412776"/>
            <a:ext cx="11620500" cy="5076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8227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844824"/>
            <a:ext cx="11487150" cy="363855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>
          <a:xfrm>
            <a:off x="5879976" y="2574952"/>
            <a:ext cx="1440160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5879976" y="3338626"/>
            <a:ext cx="1440160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530194" y="4855927"/>
            <a:ext cx="224074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4836101" y="4855927"/>
            <a:ext cx="224074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39980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2132856"/>
            <a:ext cx="11649075" cy="28670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983432" y="3624928"/>
            <a:ext cx="10873208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83432" y="4380912"/>
            <a:ext cx="10873208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37432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628800"/>
            <a:ext cx="11630025" cy="43719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33004" y="3861048"/>
            <a:ext cx="10873208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033004" y="4606984"/>
            <a:ext cx="10873208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033004" y="5340516"/>
            <a:ext cx="10873208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507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556792"/>
            <a:ext cx="11525250" cy="4838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78470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47662" y="1556792"/>
            <a:ext cx="11496675" cy="4824536"/>
            <a:chOff x="347662" y="1412776"/>
            <a:chExt cx="11496675" cy="482453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47662" y="1412776"/>
              <a:ext cx="11496675" cy="12287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47662" y="2760687"/>
              <a:ext cx="11496675" cy="34766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0786644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450" y="1988840"/>
            <a:ext cx="11087100" cy="31337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217616" y="4065480"/>
            <a:ext cx="9421934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182636" y="4678430"/>
            <a:ext cx="9421934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120336" y="1959320"/>
            <a:ext cx="627349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628800"/>
            <a:ext cx="11630025" cy="4486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20402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2204864"/>
            <a:ext cx="11601450" cy="2952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73551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7175" y="611460"/>
            <a:ext cx="11677650" cy="6057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78195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556792"/>
            <a:ext cx="11649075" cy="4524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80595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80987" y="1006227"/>
            <a:ext cx="11630025" cy="5591125"/>
            <a:chOff x="280987" y="1078235"/>
            <a:chExt cx="11630025" cy="559112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80987" y="1078235"/>
              <a:ext cx="11630025" cy="34194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76237" y="4678635"/>
              <a:ext cx="11439525" cy="19907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5427751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772816"/>
            <a:ext cx="11458575" cy="41243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063552" y="5364810"/>
            <a:ext cx="8496944" cy="45050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192344" y="1772816"/>
            <a:ext cx="627349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98572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484784"/>
            <a:ext cx="11553825" cy="49244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487488" y="2914896"/>
            <a:ext cx="10369152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487488" y="3610592"/>
            <a:ext cx="10369152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487488" y="5055194"/>
            <a:ext cx="10369152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487488" y="5750890"/>
            <a:ext cx="10369152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79981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556792"/>
            <a:ext cx="11525250" cy="42481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31520" y="3007000"/>
            <a:ext cx="10873208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31520" y="3712744"/>
            <a:ext cx="10873208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31520" y="4446274"/>
            <a:ext cx="10873208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931520" y="5159707"/>
            <a:ext cx="10873208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86150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700808"/>
            <a:ext cx="11525250" cy="40195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200456" y="3398856"/>
            <a:ext cx="1533936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680176" y="4104600"/>
            <a:ext cx="4054216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680176" y="4838130"/>
            <a:ext cx="4054216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25959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82018" y="694160"/>
            <a:ext cx="10818638" cy="6046812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057400" y="928816"/>
            <a:ext cx="2190727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09190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561975" y="1268760"/>
            <a:ext cx="11068050" cy="5412089"/>
            <a:chOff x="561975" y="1772816"/>
            <a:chExt cx="11068050" cy="541208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61975" y="1772816"/>
              <a:ext cx="11068050" cy="42672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55440" y="6060955"/>
              <a:ext cx="10458450" cy="112395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2135560" y="5607548"/>
            <a:ext cx="9577064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050338" y="6240595"/>
            <a:ext cx="9577064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0601315" y="1268760"/>
            <a:ext cx="627349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887" y="1484784"/>
            <a:ext cx="10944225" cy="47625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920800" y="2070896"/>
            <a:ext cx="1533936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400520" y="2776640"/>
            <a:ext cx="4054216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400520" y="3500122"/>
            <a:ext cx="2799936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96252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628800"/>
            <a:ext cx="11582400" cy="449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29717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628800"/>
            <a:ext cx="11563350" cy="4457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04561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772816"/>
            <a:ext cx="11696700" cy="3924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32196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6750" y="1628800"/>
            <a:ext cx="10858500" cy="4257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032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8650" y="1484784"/>
            <a:ext cx="10934700" cy="4962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27334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6275" y="1700808"/>
            <a:ext cx="10839450" cy="4276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39924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125" y="1556792"/>
            <a:ext cx="10953750" cy="5010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01483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55440" y="908720"/>
            <a:ext cx="10944225" cy="5686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17537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6275" y="1484784"/>
            <a:ext cx="10839450" cy="4924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39462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737" y="1916832"/>
            <a:ext cx="11058525" cy="33432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289624" y="4775228"/>
            <a:ext cx="8342880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266915" y="2009749"/>
            <a:ext cx="627349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628800"/>
            <a:ext cx="11553825" cy="42386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848528" y="1628800"/>
            <a:ext cx="627349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212" y="1988840"/>
            <a:ext cx="11077575" cy="31813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611408" y="4085576"/>
            <a:ext cx="10245232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395558" y="4708573"/>
            <a:ext cx="10245232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</TotalTime>
  <Words>0</Words>
  <Application>Microsoft Office PowerPoint</Application>
  <PresentationFormat>宽屏</PresentationFormat>
  <Paragraphs>0</Paragraphs>
  <Slides>69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69</vt:i4>
      </vt:variant>
    </vt:vector>
  </HeadingPairs>
  <TitlesOfParts>
    <vt:vector size="7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98</cp:revision>
  <dcterms:created xsi:type="dcterms:W3CDTF">2015-09-16T06:44:00Z</dcterms:created>
  <dcterms:modified xsi:type="dcterms:W3CDTF">2026-01-23T13:12:14Z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