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6" r:id="rId35"/>
    <p:sldId id="358" r:id="rId36"/>
    <p:sldId id="359" r:id="rId37"/>
    <p:sldId id="36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2938462"/>
            <a:ext cx="51149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844824"/>
            <a:ext cx="107061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924944"/>
            <a:ext cx="44644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21701" y="292494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76734" y="3909682"/>
            <a:ext cx="50513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9137" y="1700808"/>
            <a:ext cx="10764937" cy="4736182"/>
            <a:chOff x="719137" y="1581150"/>
            <a:chExt cx="10764937" cy="47361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137" y="1581150"/>
              <a:ext cx="10753725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6174" y="5517232"/>
              <a:ext cx="9867900" cy="800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351584" y="3717032"/>
            <a:ext cx="30243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23101" y="3717032"/>
            <a:ext cx="30243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04512" y="5676461"/>
            <a:ext cx="75066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772816"/>
            <a:ext cx="100774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6248" y="1863134"/>
            <a:ext cx="37256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88102" y="1863134"/>
            <a:ext cx="458436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3840952"/>
            <a:ext cx="40324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37486" y="3840952"/>
            <a:ext cx="40324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825510"/>
            <a:ext cx="7837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32656"/>
            <a:ext cx="54578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844824"/>
            <a:ext cx="11258550" cy="470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11408" y="386104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3467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844824"/>
            <a:ext cx="107823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2842" y="1913374"/>
            <a:ext cx="1093576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2842" y="2908160"/>
            <a:ext cx="1093576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2842" y="3902947"/>
            <a:ext cx="1093576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2842" y="4897733"/>
            <a:ext cx="1093576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14537"/>
            <a:ext cx="110490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836712"/>
            <a:ext cx="10753725" cy="5760665"/>
            <a:chOff x="671512" y="1340768"/>
            <a:chExt cx="10753725" cy="57606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6762" y="1340768"/>
              <a:ext cx="10658475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1512" y="5301208"/>
              <a:ext cx="10753725" cy="1800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970680"/>
            <a:ext cx="54006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34124" y="1965467"/>
            <a:ext cx="570205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34124" y="2950204"/>
            <a:ext cx="570205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34124" y="3934942"/>
            <a:ext cx="570205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34124" y="4919680"/>
            <a:ext cx="107470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34124" y="5914467"/>
            <a:ext cx="107470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32421"/>
            <a:ext cx="11430000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00808"/>
            <a:ext cx="107537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4858" y="1536696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4858" y="2571676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4858" y="3606656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4858" y="4641636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4858" y="5676616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753725" cy="6010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96464" y="784800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6464" y="1819780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96464" y="2854760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96464" y="3889740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96464" y="4924720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96464" y="5959699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87148" cy="552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00808"/>
            <a:ext cx="1074420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4858" y="1827670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4858" y="2862650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4858" y="3897630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4858" y="4932610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412776"/>
            <a:ext cx="11391900" cy="4786461"/>
            <a:chOff x="400050" y="1268760"/>
            <a:chExt cx="11391900" cy="47864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8760"/>
              <a:ext cx="11391900" cy="2867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293096"/>
              <a:ext cx="10620375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00808"/>
            <a:ext cx="1076325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4858" y="1837718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4858" y="2872698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4858" y="3897630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4858" y="4912514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32856"/>
            <a:ext cx="1072515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4858" y="2255104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4858" y="3290084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4858" y="4325064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3625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743694"/>
            <a:ext cx="5098901" cy="428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6077" y="1478815"/>
            <a:ext cx="8299846" cy="534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6792"/>
            <a:ext cx="111537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74" y="1484784"/>
            <a:ext cx="5343525" cy="1200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852936"/>
            <a:ext cx="11315700" cy="3781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39616" y="3933056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605246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87025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45845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4077072"/>
            <a:ext cx="92170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0440" y="4869160"/>
            <a:ext cx="10776200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2783" y="620688"/>
            <a:ext cx="10161809" cy="605585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410840"/>
            <a:ext cx="9649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314794"/>
            <a:ext cx="9649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4215806"/>
            <a:ext cx="9649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5105280"/>
            <a:ext cx="9649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9536" y="6007782"/>
            <a:ext cx="9649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37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4937" y="495300"/>
            <a:ext cx="9382125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2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6756" y="936104"/>
            <a:ext cx="10893502" cy="55892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896070"/>
            <a:ext cx="1016072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848994"/>
            <a:ext cx="1016072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4811966"/>
            <a:ext cx="1016072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5773448"/>
            <a:ext cx="1016072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99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573016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559360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553814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7623774"/>
            <a:ext cx="1070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31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988840"/>
            <a:ext cx="1076325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3744288"/>
            <a:ext cx="931349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4858" y="4608384"/>
            <a:ext cx="1070419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717" y="764704"/>
            <a:ext cx="10349795" cy="580149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62880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95368" y="6070693"/>
            <a:ext cx="50807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3851000"/>
            <a:ext cx="25037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484906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42559" y="4839016"/>
            <a:ext cx="320556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00808"/>
            <a:ext cx="1074420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1730952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39400" y="2718968"/>
            <a:ext cx="25403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97142" y="2725558"/>
            <a:ext cx="44112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00808"/>
            <a:ext cx="1064895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3747176"/>
            <a:ext cx="56166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61400" y="4731914"/>
            <a:ext cx="56166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2026-01-24T13:23:51Z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