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933700"/>
            <a:ext cx="68389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980728"/>
            <a:ext cx="112490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555" y="692696"/>
            <a:ext cx="10748889" cy="607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85950"/>
            <a:ext cx="112680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38325"/>
            <a:ext cx="1125855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0298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32324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1268760"/>
            <a:ext cx="112014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630" y="2802285"/>
            <a:ext cx="7700739" cy="3912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16080" y="4241184"/>
            <a:ext cx="30243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1984" y="4827296"/>
            <a:ext cx="38884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51984" y="5400052"/>
            <a:ext cx="38884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51984" y="5982855"/>
            <a:ext cx="38884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790944"/>
            <a:ext cx="17281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2595048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4112" y="3943104"/>
            <a:ext cx="40324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51984" y="4735192"/>
            <a:ext cx="51845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51984" y="5549108"/>
            <a:ext cx="51845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402" y="1254214"/>
            <a:ext cx="10919196" cy="541827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829382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624928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418748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202520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996340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9091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1511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81898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65299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768"/>
            <a:ext cx="106013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4725144"/>
            <a:ext cx="1094521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547376"/>
            <a:ext cx="1094521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40"/>
            <a:ext cx="10801350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88840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811072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645084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448952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9245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000295"/>
            <a:ext cx="4369296" cy="4036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1628800"/>
            <a:ext cx="113538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56792"/>
            <a:ext cx="112014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556792"/>
            <a:ext cx="11277600" cy="4712543"/>
            <a:chOff x="457200" y="1340768"/>
            <a:chExt cx="11277600" cy="4712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340768"/>
              <a:ext cx="11277600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300" y="4653136"/>
              <a:ext cx="11201400" cy="1400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6"/>
            <a:ext cx="112204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2816"/>
            <a:ext cx="112395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2026-01-24T14:16:00Z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