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56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886075"/>
            <a:ext cx="67437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471" y="692696"/>
            <a:ext cx="9945105" cy="601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2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7280" y="1052736"/>
            <a:ext cx="10679360" cy="538477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1124744"/>
            <a:ext cx="48984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80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38362"/>
            <a:ext cx="1076325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138362"/>
            <a:ext cx="956995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8490" y="2852936"/>
            <a:ext cx="11226142" cy="20162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8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04987"/>
            <a:ext cx="113347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8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56792"/>
            <a:ext cx="106489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7644" y="4418795"/>
            <a:ext cx="1021092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644" y="5229200"/>
            <a:ext cx="243406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4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2376" y="764704"/>
            <a:ext cx="9304144" cy="59140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4314800"/>
            <a:ext cx="6264696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5043320"/>
            <a:ext cx="7776864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795216"/>
            <a:ext cx="1512168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1052736"/>
            <a:ext cx="10400853" cy="53232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367040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4118936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890928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5664649"/>
            <a:ext cx="9994900" cy="59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29813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412776"/>
            <a:ext cx="1144905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980728"/>
            <a:ext cx="114585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59626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924" y="836713"/>
            <a:ext cx="4783732" cy="4098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383" y="1412777"/>
            <a:ext cx="10381233" cy="535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6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18800"/>
            <a:ext cx="10741843" cy="5434536"/>
            <a:chOff x="466725" y="1340768"/>
            <a:chExt cx="11258550" cy="5695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340768"/>
              <a:ext cx="11239500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4617368"/>
              <a:ext cx="11258550" cy="2419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97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569168"/>
            <a:ext cx="1130617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87488" y="219673"/>
            <a:ext cx="9793088" cy="6418653"/>
            <a:chOff x="490537" y="1484784"/>
            <a:chExt cx="11210925" cy="73479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537" y="1484784"/>
              <a:ext cx="11210925" cy="1495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0575" y="3212976"/>
              <a:ext cx="10610850" cy="5619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41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1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2026-01-24T15:07:38Z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