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53" r:id="rId22"/>
    <p:sldId id="354" r:id="rId23"/>
    <p:sldId id="343" r:id="rId24"/>
    <p:sldId id="350" r:id="rId25"/>
    <p:sldId id="351" r:id="rId26"/>
    <p:sldId id="352" r:id="rId27"/>
    <p:sldId id="347" r:id="rId28"/>
    <p:sldId id="348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6700" y="3038475"/>
            <a:ext cx="4038600" cy="781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2100262"/>
            <a:ext cx="10725150" cy="2657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94559" y="3089056"/>
            <a:ext cx="998411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494559" y="4033718"/>
            <a:ext cx="998411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360040"/>
            <a:ext cx="5438775" cy="1304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287" y="1844824"/>
            <a:ext cx="11401425" cy="45434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8884216" y="2946712"/>
            <a:ext cx="79208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987" y="1556792"/>
            <a:ext cx="10868025" cy="454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" y="1916832"/>
            <a:ext cx="10706100" cy="3571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043456" y="4916345"/>
            <a:ext cx="8805072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71463" y="662972"/>
            <a:ext cx="9937105" cy="6208596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693464" y="3439048"/>
            <a:ext cx="9803136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693464" y="4344149"/>
            <a:ext cx="9803136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693464" y="5258549"/>
            <a:ext cx="9803136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693464" y="6172950"/>
            <a:ext cx="9803136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5046" y="1302023"/>
            <a:ext cx="5372100" cy="12954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6250" y="3717032"/>
            <a:ext cx="11239500" cy="28765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5046" y="2852936"/>
            <a:ext cx="7105650" cy="77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556792"/>
            <a:ext cx="11239500" cy="4867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556792"/>
            <a:ext cx="11229975" cy="491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628800"/>
            <a:ext cx="11306175" cy="4000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2019300"/>
            <a:ext cx="11353800" cy="281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844824"/>
            <a:ext cx="11401425" cy="3857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700808"/>
            <a:ext cx="11344275" cy="46482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528048" y="2757374"/>
            <a:ext cx="422347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337129" y="3685216"/>
            <a:ext cx="2207143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181191" y="4609486"/>
            <a:ext cx="2207143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5764374" y="5523885"/>
            <a:ext cx="2207143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2204864"/>
            <a:ext cx="11315700" cy="2600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935760" y="4125526"/>
            <a:ext cx="28803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447850" y="4125526"/>
            <a:ext cx="28803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162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844824"/>
            <a:ext cx="11277600" cy="3543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135560" y="3738618"/>
            <a:ext cx="962407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135560" y="4663184"/>
            <a:ext cx="962407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5989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8675" y="2114550"/>
            <a:ext cx="10534650" cy="26289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703512" y="3089056"/>
            <a:ext cx="962407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703512" y="4013622"/>
            <a:ext cx="962407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3609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628800"/>
            <a:ext cx="11325225" cy="43815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273916" y="4405296"/>
            <a:ext cx="1048469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273916" y="5329862"/>
            <a:ext cx="1048469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694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2109787"/>
            <a:ext cx="10668000" cy="2638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83432" y="2204864"/>
            <a:ext cx="1058517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83432" y="3129430"/>
            <a:ext cx="1058517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73384" y="4053876"/>
            <a:ext cx="1058517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7267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556792"/>
            <a:ext cx="11229975" cy="4924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0191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772816"/>
            <a:ext cx="11277600" cy="403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9132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2060848"/>
            <a:ext cx="11258550" cy="3181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614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16632"/>
            <a:ext cx="5419725" cy="1266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3979" y="1383458"/>
            <a:ext cx="9964042" cy="542346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2903190" y="6296642"/>
            <a:ext cx="6721202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2157328" y="2253318"/>
            <a:ext cx="69562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71464" y="673234"/>
            <a:ext cx="9968966" cy="6151602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927648" y="5591790"/>
            <a:ext cx="8976000" cy="45050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780424" y="6332730"/>
            <a:ext cx="8976000" cy="45050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2207568" y="1563952"/>
            <a:ext cx="703309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556792"/>
            <a:ext cx="11315700" cy="45339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6312024" y="2482848"/>
            <a:ext cx="194421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7789132" y="3407297"/>
            <a:ext cx="406750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1884476" y="4331745"/>
            <a:ext cx="406750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7464152" y="5257558"/>
            <a:ext cx="194421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9625" y="2109787"/>
            <a:ext cx="10572750" cy="2638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472264" y="2067438"/>
            <a:ext cx="297583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6593222" y="2981838"/>
            <a:ext cx="468735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7226268" y="3906287"/>
            <a:ext cx="333422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71487" y="1484784"/>
            <a:ext cx="11343011" cy="5200625"/>
            <a:chOff x="471487" y="1484784"/>
            <a:chExt cx="11343011" cy="520062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71487" y="1484784"/>
              <a:ext cx="11249025" cy="16097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27448" y="3284984"/>
              <a:ext cx="10687050" cy="340042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8688288" y="2387286"/>
            <a:ext cx="271130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2357826" y="3261430"/>
            <a:ext cx="359415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9192344" y="4155733"/>
            <a:ext cx="254749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1826903" y="5100277"/>
            <a:ext cx="254749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>
          <a:xfrm>
            <a:off x="5363922" y="5110326"/>
            <a:ext cx="454850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475" y="2132856"/>
            <a:ext cx="10687050" cy="27241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2999656" y="3149287"/>
            <a:ext cx="432048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8112223" y="3149287"/>
            <a:ext cx="3468413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1399925" y="4103881"/>
            <a:ext cx="159973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4007768" y="4115478"/>
            <a:ext cx="489654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0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772816"/>
            <a:ext cx="11315700" cy="36671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775520" y="3718522"/>
            <a:ext cx="998411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775520" y="4663184"/>
            <a:ext cx="998411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105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2026-01-24T13:28:16Z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