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53" r:id="rId30"/>
    <p:sldId id="354" r:id="rId31"/>
    <p:sldId id="343" r:id="rId32"/>
    <p:sldId id="350" r:id="rId33"/>
    <p:sldId id="351" r:id="rId34"/>
    <p:sldId id="352" r:id="rId35"/>
    <p:sldId id="347" r:id="rId36"/>
    <p:sldId id="348" r:id="rId37"/>
    <p:sldId id="349" r:id="rId38"/>
    <p:sldId id="344" r:id="rId39"/>
    <p:sldId id="34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2790825"/>
            <a:ext cx="630555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081212"/>
            <a:ext cx="992505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132856"/>
            <a:ext cx="82809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127462"/>
            <a:ext cx="10225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115478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64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1525" y="1672381"/>
            <a:ext cx="10665822" cy="4564931"/>
            <a:chOff x="771525" y="2100262"/>
            <a:chExt cx="10665822" cy="45649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525" y="2100262"/>
              <a:ext cx="1064895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78972" y="4941168"/>
              <a:ext cx="9858375" cy="1724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752184" y="1782864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8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340768"/>
            <a:ext cx="994410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33640" y="5241162"/>
            <a:ext cx="963486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6021288"/>
            <a:ext cx="110750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92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76872"/>
            <a:ext cx="112871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18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635" y="404664"/>
            <a:ext cx="6552729" cy="6303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1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95500"/>
            <a:ext cx="1082040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2123055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307579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02034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84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70843"/>
            <a:ext cx="113157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6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28800"/>
            <a:ext cx="106870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5812" y="1875085"/>
            <a:ext cx="10620375" cy="3498131"/>
            <a:chOff x="785812" y="2109787"/>
            <a:chExt cx="10620375" cy="34981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812" y="2109787"/>
              <a:ext cx="1062037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0575" y="4941168"/>
              <a:ext cx="1061085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844824"/>
            <a:ext cx="107632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735192"/>
            <a:ext cx="9793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54197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980728"/>
            <a:ext cx="4829919" cy="43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25" y="1772816"/>
            <a:ext cx="112585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16832"/>
            <a:ext cx="111918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28800"/>
            <a:ext cx="111537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628800"/>
            <a:ext cx="11296650" cy="4368899"/>
            <a:chOff x="447675" y="1666875"/>
            <a:chExt cx="11296650" cy="4368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666875"/>
              <a:ext cx="11258550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5445224"/>
              <a:ext cx="11296650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780" y="1268760"/>
            <a:ext cx="11078020" cy="558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53816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844824"/>
            <a:ext cx="112299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44824"/>
            <a:ext cx="111633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56792"/>
            <a:ext cx="111823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87735"/>
            <a:ext cx="1141095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2286920"/>
            <a:ext cx="5760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16832"/>
            <a:ext cx="108108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212"/>
            <a:ext cx="113157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726098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14550"/>
            <a:ext cx="107727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82" y="848816"/>
            <a:ext cx="10524950" cy="58925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595048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459144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313192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167364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6021412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500473" cy="57884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430936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284984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149080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4983155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5847251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1052736"/>
            <a:ext cx="107632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6792"/>
            <a:ext cx="107251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72816"/>
            <a:ext cx="106203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861048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55178" y="3861048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48197" y="4815641"/>
            <a:ext cx="8875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44162" y="4815641"/>
            <a:ext cx="10362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07663"/>
            <a:ext cx="10210923" cy="62294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2482848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92245" y="5287702"/>
            <a:ext cx="146359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84784"/>
            <a:ext cx="1066800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499072"/>
            <a:ext cx="1152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14238" y="4499072"/>
            <a:ext cx="14699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09904" y="5483810"/>
            <a:ext cx="14699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49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2026-01-24T15:10:33Z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