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34" r:id="rId23"/>
    <p:sldId id="335" r:id="rId24"/>
    <p:sldId id="33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986087"/>
            <a:ext cx="91725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538162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521" y="903585"/>
            <a:ext cx="5326135" cy="4546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180" y="1546523"/>
            <a:ext cx="10621639" cy="524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1124744"/>
            <a:ext cx="11220450" cy="5453608"/>
            <a:chOff x="485775" y="1124744"/>
            <a:chExt cx="11220450" cy="5453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925" y="1124744"/>
              <a:ext cx="1110615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2996952"/>
              <a:ext cx="11220450" cy="3581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31168"/>
            <a:ext cx="11258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8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75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8760"/>
            <a:ext cx="112014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4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052736"/>
            <a:ext cx="112109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9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8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988840"/>
            <a:ext cx="11268075" cy="3427462"/>
            <a:chOff x="461962" y="2581275"/>
            <a:chExt cx="11268075" cy="34274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2581275"/>
              <a:ext cx="112680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4437112"/>
              <a:ext cx="112204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13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3829232"/>
            <a:ext cx="109138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3" y="4783942"/>
            <a:ext cx="109138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3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8760"/>
            <a:ext cx="112109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25525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1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88840"/>
            <a:ext cx="114776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72816"/>
            <a:ext cx="108108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8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38337"/>
            <a:ext cx="10753725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3648" y="1938336"/>
            <a:ext cx="9577063" cy="6265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136" y="2780928"/>
            <a:ext cx="11065496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5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12118"/>
            <a:ext cx="112680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16832"/>
            <a:ext cx="107156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6584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9263" y="1040128"/>
            <a:ext cx="10698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9263" y="2004886"/>
            <a:ext cx="10698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9263" y="2949431"/>
            <a:ext cx="10698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9263" y="3914073"/>
            <a:ext cx="10698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9263" y="4878714"/>
            <a:ext cx="10698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59263" y="5833308"/>
            <a:ext cx="106986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0175"/>
            <a:ext cx="53530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28800"/>
            <a:ext cx="11344275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60" y="563769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7251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7650" y="678615"/>
            <a:ext cx="10150450" cy="61550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6236988"/>
            <a:ext cx="92170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908720"/>
            <a:ext cx="10563918" cy="549501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945190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00808"/>
            <a:ext cx="107251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462478"/>
            <a:ext cx="77048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628800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73600" y="5226312"/>
            <a:ext cx="9505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961838"/>
            <a:ext cx="10945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2026-01-24T14:18:56Z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