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071812"/>
            <a:ext cx="56388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836712"/>
            <a:ext cx="70770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66925"/>
            <a:ext cx="112395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53027" y="174926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28800"/>
            <a:ext cx="1089660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43456" y="5319518"/>
            <a:ext cx="59046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73109"/>
            <a:ext cx="10779034" cy="516420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879622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763342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649436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523350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437"/>
          <a:stretch/>
        </p:blipFill>
        <p:spPr>
          <a:xfrm>
            <a:off x="423862" y="1772816"/>
            <a:ext cx="11344275" cy="46085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4705048"/>
            <a:ext cx="567213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669689"/>
            <a:ext cx="56166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1740" y="2348880"/>
            <a:ext cx="10868520" cy="2732137"/>
            <a:chOff x="623392" y="2852936"/>
            <a:chExt cx="10868520" cy="27321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0087" y="3861048"/>
              <a:ext cx="10791825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5495" t="86175"/>
            <a:stretch/>
          </p:blipFill>
          <p:spPr>
            <a:xfrm>
              <a:off x="623392" y="2852936"/>
              <a:ext cx="10720883" cy="762447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59496" y="2348881"/>
            <a:ext cx="1944216" cy="724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17853" y="4221089"/>
            <a:ext cx="1944216" cy="7409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711676"/>
            <a:ext cx="11017224" cy="724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616026"/>
            <a:ext cx="11017224" cy="724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00808"/>
            <a:ext cx="1068705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574466"/>
            <a:ext cx="11017224" cy="724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478816"/>
            <a:ext cx="11017224" cy="724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403264"/>
            <a:ext cx="11017224" cy="724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327712"/>
            <a:ext cx="11017224" cy="724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242112"/>
            <a:ext cx="11017224" cy="724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795337"/>
            <a:ext cx="64484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25331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73600" y="5177288"/>
            <a:ext cx="96390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6299" y="5949280"/>
            <a:ext cx="96390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692696"/>
            <a:ext cx="10750399" cy="5983796"/>
            <a:chOff x="438150" y="1340768"/>
            <a:chExt cx="11340668" cy="63123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11315700" cy="461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9843" y="5805264"/>
              <a:ext cx="10848975" cy="1847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75520" y="3311174"/>
            <a:ext cx="100786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4185379"/>
            <a:ext cx="100786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75520" y="5069634"/>
            <a:ext cx="100786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75520" y="5963936"/>
            <a:ext cx="100786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2026-01-24T12:27:42Z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