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0687" y="1988840"/>
            <a:ext cx="8810625" cy="2651175"/>
            <a:chOff x="1690687" y="2852737"/>
            <a:chExt cx="8810625" cy="2651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0687" y="2852737"/>
              <a:ext cx="881062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912" y="4437112"/>
              <a:ext cx="5210175" cy="1066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04962"/>
            <a:ext cx="10629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150" y="620688"/>
            <a:ext cx="979170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093293"/>
            <a:ext cx="9753600" cy="364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3169326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3158470"/>
            <a:ext cx="49685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7400" y="4125526"/>
            <a:ext cx="10307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17400" y="5090168"/>
            <a:ext cx="10307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17400" y="6064857"/>
            <a:ext cx="10307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340768"/>
            <a:ext cx="11249025" cy="5256584"/>
            <a:chOff x="471487" y="1412776"/>
            <a:chExt cx="112490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12776"/>
              <a:ext cx="112490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3097485"/>
              <a:ext cx="10801350" cy="3571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72816"/>
            <a:ext cx="106013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72816"/>
            <a:ext cx="107156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5" y="3768944"/>
            <a:ext cx="80976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76239" y="472365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72816"/>
            <a:ext cx="106394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62216" y="2790976"/>
            <a:ext cx="833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911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843" y="882328"/>
            <a:ext cx="5324450" cy="4820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" y="1364407"/>
            <a:ext cx="113728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628800"/>
            <a:ext cx="11239500" cy="4386808"/>
            <a:chOff x="476250" y="1412776"/>
            <a:chExt cx="11239500" cy="43868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1012" y="1412776"/>
              <a:ext cx="1122997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3284984"/>
              <a:ext cx="1123950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0848"/>
            <a:ext cx="1146810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88293"/>
            <a:ext cx="113442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2435"/>
            <a:ext cx="113538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86363"/>
            <a:ext cx="11425592" cy="5182997"/>
            <a:chOff x="452437" y="1484784"/>
            <a:chExt cx="11425592" cy="51829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84784"/>
              <a:ext cx="112871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6129" y="2095781"/>
              <a:ext cx="11391900" cy="457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012" y="1052736"/>
            <a:ext cx="11229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980728"/>
            <a:ext cx="11210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4102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700808"/>
            <a:ext cx="113347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44824"/>
            <a:ext cx="11210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35960" y="4529216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15696" y="5473582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204864"/>
            <a:ext cx="1082992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418920"/>
            <a:ext cx="3168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3305080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10760"/>
            <a:ext cx="108662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05182"/>
            <a:ext cx="108662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09533"/>
            <a:ext cx="108662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57412"/>
            <a:ext cx="108204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5800" y="2214616"/>
            <a:ext cx="109548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800" y="3119086"/>
            <a:ext cx="109548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800" y="4023438"/>
            <a:ext cx="109548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9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99040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95248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289551"/>
            <a:ext cx="11017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276872"/>
            <a:ext cx="108204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5704" y="2291071"/>
            <a:ext cx="10974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5704" y="3195541"/>
            <a:ext cx="10974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5704" y="4099892"/>
            <a:ext cx="109749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80" y="1407468"/>
            <a:ext cx="54197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852936"/>
            <a:ext cx="11353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176276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6723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56154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85989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38029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9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87" y="836712"/>
            <a:ext cx="106394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46976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851446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755798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50100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60848"/>
            <a:ext cx="106965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9069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98511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879421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79382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6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548680"/>
            <a:ext cx="10259119" cy="619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306066"/>
            <a:ext cx="10668000" cy="5435302"/>
            <a:chOff x="762000" y="1162050"/>
            <a:chExt cx="10668000" cy="5435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162050"/>
              <a:ext cx="10668000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7632" y="5806777"/>
              <a:ext cx="5400675" cy="790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00056" y="237723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295525"/>
            <a:ext cx="10086975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331490"/>
            <a:ext cx="85689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212976"/>
            <a:ext cx="10297144" cy="1603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00808"/>
            <a:ext cx="10715625" cy="3733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30200" y="277088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16832"/>
            <a:ext cx="998220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861048"/>
            <a:ext cx="84997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0244" y="4581128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2026-01-24T14:13:15Z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