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846" y="5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2847975"/>
            <a:ext cx="675322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916832"/>
            <a:ext cx="1002982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2476" y="2003066"/>
            <a:ext cx="101260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0467" y="2958216"/>
            <a:ext cx="1021570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0467" y="3909502"/>
            <a:ext cx="1021570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0467" y="4862002"/>
            <a:ext cx="1021570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4" y="476672"/>
            <a:ext cx="28289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5087" y="476672"/>
            <a:ext cx="6981825" cy="5429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650" y="6021288"/>
            <a:ext cx="10172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2476" y="3490330"/>
            <a:ext cx="109181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0467" y="4445480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0467" y="5396766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6832"/>
            <a:ext cx="113061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72816"/>
            <a:ext cx="1075372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2476" y="1828180"/>
            <a:ext cx="109181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0467" y="2783330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0467" y="3734616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0467" y="4687116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88840"/>
            <a:ext cx="1071562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8187" y="2079043"/>
            <a:ext cx="109181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6178" y="3034193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6178" y="3985479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2816"/>
            <a:ext cx="112776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6792"/>
            <a:ext cx="10725150" cy="4219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3425" y="2492896"/>
            <a:ext cx="109181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1416" y="3356992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1416" y="4235634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1416" y="5111934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47887"/>
            <a:ext cx="10772775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612" y="2263614"/>
            <a:ext cx="109181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7603" y="3127632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7603" y="3996556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844824"/>
            <a:ext cx="112490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29311"/>
            <a:ext cx="29527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829386"/>
            <a:ext cx="11468100" cy="584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12776"/>
            <a:ext cx="10467975" cy="516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5401" y="4955394"/>
            <a:ext cx="109181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5830664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00808"/>
            <a:ext cx="1041082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1" y="1738908"/>
            <a:ext cx="109181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590304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467100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342904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219700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772816"/>
            <a:ext cx="10487025" cy="4238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695401" y="1809562"/>
            <a:ext cx="109181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2686358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3550454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3392" y="4413558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23392" y="5290354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700808"/>
            <a:ext cx="1042035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1" y="1771462"/>
            <a:ext cx="109181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648258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512354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375458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252254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0768"/>
            <a:ext cx="1050607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1" y="1438176"/>
            <a:ext cx="109181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314972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179068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042172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4906268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5769868"/>
            <a:ext cx="110148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0"/>
            <a:ext cx="60007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692696"/>
            <a:ext cx="4721759" cy="4072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12" y="1257300"/>
            <a:ext cx="114585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68760"/>
            <a:ext cx="106775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84784"/>
            <a:ext cx="106489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1" y="692696"/>
            <a:ext cx="10096053" cy="603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6792"/>
            <a:ext cx="1072515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461080"/>
            <a:ext cx="81369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3365430"/>
            <a:ext cx="82089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4259732"/>
            <a:ext cx="82089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99656" y="5154035"/>
            <a:ext cx="82089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521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336360" y="1298603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2202953"/>
            <a:ext cx="10009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21370" y="3127403"/>
            <a:ext cx="42671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9612" y="1268760"/>
            <a:ext cx="10772775" cy="5476875"/>
            <a:chOff x="709612" y="1268760"/>
            <a:chExt cx="10772775" cy="5476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612" y="1268760"/>
              <a:ext cx="1077277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9331" y="2964210"/>
              <a:ext cx="9896475" cy="3781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87873" y="4070090"/>
            <a:ext cx="98945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15865" y="5025240"/>
            <a:ext cx="99820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15865" y="5976526"/>
            <a:ext cx="99820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2026-01-24T13:00:33Z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