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3"/>
  </p:notesMasterIdLst>
  <p:handoutMasterIdLst>
    <p:handoutMasterId r:id="rId7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63" r:id="rId35"/>
    <p:sldId id="364" r:id="rId36"/>
    <p:sldId id="365" r:id="rId37"/>
    <p:sldId id="366" r:id="rId38"/>
    <p:sldId id="367" r:id="rId39"/>
    <p:sldId id="368" r:id="rId40"/>
    <p:sldId id="369" r:id="rId41"/>
    <p:sldId id="370" r:id="rId42"/>
    <p:sldId id="371" r:id="rId43"/>
    <p:sldId id="372" r:id="rId44"/>
    <p:sldId id="373" r:id="rId45"/>
    <p:sldId id="374" r:id="rId46"/>
    <p:sldId id="375" r:id="rId47"/>
    <p:sldId id="376" r:id="rId48"/>
    <p:sldId id="377" r:id="rId49"/>
    <p:sldId id="378" r:id="rId50"/>
    <p:sldId id="379" r:id="rId51"/>
    <p:sldId id="380" r:id="rId52"/>
    <p:sldId id="381" r:id="rId53"/>
    <p:sldId id="382" r:id="rId54"/>
    <p:sldId id="383" r:id="rId55"/>
    <p:sldId id="384" r:id="rId56"/>
    <p:sldId id="385" r:id="rId57"/>
    <p:sldId id="386" r:id="rId58"/>
    <p:sldId id="387" r:id="rId59"/>
    <p:sldId id="388" r:id="rId60"/>
    <p:sldId id="389" r:id="rId61"/>
    <p:sldId id="390" r:id="rId62"/>
    <p:sldId id="391" r:id="rId63"/>
    <p:sldId id="392" r:id="rId64"/>
    <p:sldId id="393" r:id="rId65"/>
    <p:sldId id="394" r:id="rId66"/>
    <p:sldId id="395" r:id="rId67"/>
    <p:sldId id="396" r:id="rId68"/>
    <p:sldId id="397" r:id="rId69"/>
    <p:sldId id="356" r:id="rId70"/>
    <p:sldId id="357" r:id="rId71"/>
    <p:sldId id="358" r:id="rId72"/>
  </p:sldIdLst>
  <p:sldSz cx="12192000" cy="6858000"/>
  <p:notesSz cx="6858000" cy="9144000"/>
  <p:custDataLst>
    <p:tags r:id="rId7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20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handoutMaster" Target="handoutMasters/handout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337" y="2600325"/>
            <a:ext cx="9077325" cy="165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466975"/>
            <a:ext cx="11125200" cy="1924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78904" y="3692648"/>
            <a:ext cx="101531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08611" y="2109302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844824"/>
            <a:ext cx="111537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71612"/>
            <a:ext cx="115252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0270" y="836712"/>
            <a:ext cx="10931212" cy="5752331"/>
            <a:chOff x="561975" y="1412776"/>
            <a:chExt cx="11068050" cy="58243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1975" y="1412776"/>
              <a:ext cx="11068050" cy="466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14425" y="1988840"/>
              <a:ext cx="10515600" cy="52482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684554" y="4568936"/>
            <a:ext cx="103669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84554" y="5215112"/>
            <a:ext cx="103669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84554" y="5865910"/>
            <a:ext cx="103669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772816"/>
            <a:ext cx="11020425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29412" y="3009144"/>
            <a:ext cx="103669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29412" y="3655320"/>
            <a:ext cx="103669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29412" y="4306118"/>
            <a:ext cx="103669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29412" y="4976678"/>
            <a:ext cx="103669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0808"/>
            <a:ext cx="116300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54410"/>
            <a:ext cx="11601450" cy="5314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5927" y="2013224"/>
            <a:ext cx="1112472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5927" y="2659400"/>
            <a:ext cx="1112472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75927" y="3992872"/>
            <a:ext cx="1112472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75927" y="4639048"/>
            <a:ext cx="1112472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75927" y="5309608"/>
            <a:ext cx="1112472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75927" y="5967976"/>
            <a:ext cx="1112472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10879955" cy="5489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547395"/>
            <a:ext cx="11585098" cy="4473893"/>
            <a:chOff x="328612" y="1268760"/>
            <a:chExt cx="11585098" cy="44738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8612" y="1268760"/>
              <a:ext cx="11534775" cy="1247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8460" y="2599403"/>
              <a:ext cx="11525250" cy="3143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5527855"/>
            <a:ext cx="208823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5624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3371888" y="2811885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772816"/>
            <a:ext cx="111252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132856"/>
            <a:ext cx="11220450" cy="3019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4077072"/>
            <a:ext cx="10074721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9840" y="4576944"/>
            <a:ext cx="10074721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90700"/>
            <a:ext cx="11506200" cy="3276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24392" y="1863589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988840"/>
            <a:ext cx="11191875" cy="3057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83880" y="4525642"/>
            <a:ext cx="85445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3933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5440" y="2878150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3600272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4877638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733304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429000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109118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797152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5457416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56792"/>
            <a:ext cx="11115675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1566840"/>
            <a:ext cx="244827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74266" y="2230031"/>
            <a:ext cx="244827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4393" y="3546364"/>
            <a:ext cx="2155263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67390" y="4219602"/>
            <a:ext cx="340447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828374" y="4219602"/>
            <a:ext cx="340447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420850" y="2230031"/>
            <a:ext cx="264370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56792"/>
            <a:ext cx="109918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2" y="836712"/>
            <a:ext cx="11534775" cy="590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03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86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04987"/>
            <a:ext cx="1152525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23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844824"/>
            <a:ext cx="11610975" cy="3816077"/>
            <a:chOff x="290512" y="1340768"/>
            <a:chExt cx="11610975" cy="38160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340768"/>
              <a:ext cx="11610975" cy="1171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708920"/>
              <a:ext cx="10925175" cy="24479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336360" y="1844824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08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916832"/>
            <a:ext cx="11001375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49992" y="4581128"/>
            <a:ext cx="996263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5166344"/>
            <a:ext cx="996263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717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72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844824"/>
            <a:ext cx="10925175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1854312"/>
            <a:ext cx="1872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21247" y="1854312"/>
            <a:ext cx="519137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3471" y="2536045"/>
            <a:ext cx="1116316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3471" y="3194413"/>
            <a:ext cx="1116316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3471" y="3864973"/>
            <a:ext cx="1116316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93471" y="4523341"/>
            <a:ext cx="1116316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93471" y="5193901"/>
            <a:ext cx="1116316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78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4495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023992" y="3345944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581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65479" y="2920469"/>
            <a:ext cx="1116316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5479" y="3578837"/>
            <a:ext cx="1116316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5479" y="4249397"/>
            <a:ext cx="1116316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5479" y="4907765"/>
            <a:ext cx="1116316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5479" y="5578325"/>
            <a:ext cx="1116316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11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916832"/>
            <a:ext cx="10925175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2980" y="1821584"/>
            <a:ext cx="1116316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2980" y="2479952"/>
            <a:ext cx="1116316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02980" y="3150512"/>
            <a:ext cx="1116316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02980" y="3808880"/>
            <a:ext cx="1116316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02980" y="4479440"/>
            <a:ext cx="1116316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31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1412776"/>
            <a:ext cx="11572875" cy="5170909"/>
            <a:chOff x="309562" y="1819275"/>
            <a:chExt cx="11572875" cy="51709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1819275"/>
              <a:ext cx="11458575" cy="3219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562" y="5085184"/>
              <a:ext cx="11572875" cy="1905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0072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25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925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712" y="836712"/>
            <a:ext cx="11458575" cy="580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98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33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00808"/>
            <a:ext cx="116109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16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6792"/>
            <a:ext cx="115347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24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72816"/>
            <a:ext cx="115443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86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00808"/>
            <a:ext cx="11249025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40416" y="4233280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916832"/>
            <a:ext cx="114395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64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16832"/>
            <a:ext cx="114681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42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72816"/>
            <a:ext cx="115252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7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55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6792"/>
            <a:ext cx="114776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9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31404"/>
            <a:ext cx="114871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85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28800"/>
            <a:ext cx="11496675" cy="4276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4077072"/>
            <a:ext cx="20162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23792" y="4800314"/>
            <a:ext cx="280831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17576" y="3765800"/>
            <a:ext cx="378274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25488" y="4461496"/>
            <a:ext cx="457483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125488" y="5107672"/>
            <a:ext cx="457483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06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132856"/>
            <a:ext cx="10953750" cy="3000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07072" y="2856347"/>
            <a:ext cx="20162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35760" y="3579589"/>
            <a:ext cx="268753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9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60848"/>
            <a:ext cx="11553825" cy="3190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7544" y="3237360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7544" y="3897624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7544" y="4543800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4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2816"/>
            <a:ext cx="11563350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96048" y="2385456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29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33400" y="1916832"/>
            <a:ext cx="11125200" cy="3819525"/>
            <a:chOff x="533400" y="2157412"/>
            <a:chExt cx="11125200" cy="38195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3400" y="2157412"/>
              <a:ext cx="11125200" cy="2543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700587"/>
              <a:ext cx="8839200" cy="12763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002267" y="2517280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8650" y="2208473"/>
            <a:ext cx="10934700" cy="2441054"/>
            <a:chOff x="628650" y="2505075"/>
            <a:chExt cx="10934700" cy="24410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8650" y="2505075"/>
              <a:ext cx="10934700" cy="1847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365104"/>
              <a:ext cx="4886325" cy="581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1119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8800"/>
            <a:ext cx="11620500" cy="4552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01520" y="2877476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01520" y="3625205"/>
            <a:ext cx="1087320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01520" y="4280939"/>
            <a:ext cx="1087320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01520" y="4932397"/>
            <a:ext cx="1087320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01520" y="5592661"/>
            <a:ext cx="1087320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39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82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58712"/>
            <a:ext cx="1144905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3021903"/>
            <a:ext cx="11496675" cy="3781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343472" y="3675981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593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844824"/>
            <a:ext cx="11029950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4365104"/>
            <a:ext cx="993710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0016" y="4974704"/>
            <a:ext cx="993710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04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2816"/>
            <a:ext cx="11534775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5539" y="2914726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5539" y="3586038"/>
            <a:ext cx="108732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5539" y="4269028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95539" y="4932678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70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7637" y="1340768"/>
            <a:ext cx="10956726" cy="5416141"/>
            <a:chOff x="323850" y="1340768"/>
            <a:chExt cx="11544300" cy="57065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340768"/>
              <a:ext cx="11544300" cy="1800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6750" y="3284984"/>
              <a:ext cx="10858500" cy="3762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39039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847850"/>
            <a:ext cx="1096327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594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84784"/>
            <a:ext cx="109347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6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700808"/>
            <a:ext cx="109347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30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524125"/>
            <a:ext cx="1110615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628800"/>
            <a:ext cx="108489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620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556792"/>
            <a:ext cx="108775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27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700808"/>
            <a:ext cx="11106150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325640"/>
            <a:ext cx="62734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2060848"/>
            <a:ext cx="10525125" cy="3019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4005064"/>
            <a:ext cx="964907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5224" y="4626856"/>
            <a:ext cx="964907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0</Words>
  <Application>Microsoft Office PowerPoint</Application>
  <PresentationFormat>宽屏</PresentationFormat>
  <Paragraphs>0</Paragraphs>
  <Slides>71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7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2026-01-23T11:52:12Z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