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2981325"/>
            <a:ext cx="43815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33500"/>
            <a:ext cx="106489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9137" y="1628800"/>
            <a:ext cx="10753725" cy="4541862"/>
            <a:chOff x="719137" y="1268760"/>
            <a:chExt cx="10753725" cy="45418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9137" y="1268760"/>
              <a:ext cx="10753725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3425" y="4077072"/>
              <a:ext cx="10725150" cy="1733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783631" y="5433504"/>
            <a:ext cx="309634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256240" y="5433504"/>
            <a:ext cx="17134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204864"/>
            <a:ext cx="1071562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4015112"/>
            <a:ext cx="223224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16632"/>
            <a:ext cx="54387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9711" y="763128"/>
            <a:ext cx="5113188" cy="4623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" y="1556792"/>
            <a:ext cx="114204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548680"/>
            <a:ext cx="11277600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60848"/>
            <a:ext cx="1143952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50174"/>
            <a:ext cx="10976917" cy="617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556792"/>
            <a:ext cx="11325225" cy="4958705"/>
            <a:chOff x="433387" y="1700808"/>
            <a:chExt cx="11325225" cy="49587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700808"/>
              <a:ext cx="11325225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50" y="2420888"/>
              <a:ext cx="11239500" cy="4238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52711"/>
            <a:ext cx="112776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90750"/>
            <a:ext cx="113157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2958966"/>
            <a:ext cx="23620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80176" y="3849089"/>
            <a:ext cx="35861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0176" y="4743329"/>
            <a:ext cx="35861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80176" y="5627646"/>
            <a:ext cx="35861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54292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844824"/>
            <a:ext cx="112966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00808"/>
            <a:ext cx="107727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2060848"/>
            <a:ext cx="23101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80176" y="2950971"/>
            <a:ext cx="36062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0176" y="3845211"/>
            <a:ext cx="36062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80176" y="4729528"/>
            <a:ext cx="36062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276872"/>
            <a:ext cx="1074420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2966808"/>
            <a:ext cx="25202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3856931"/>
            <a:ext cx="36724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42672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>
          <a:xfrm>
            <a:off x="6331106" y="2636912"/>
            <a:ext cx="6099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07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16832"/>
            <a:ext cx="112109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40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628800"/>
            <a:ext cx="100107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9006" y="1746789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9006" y="2677104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9006" y="3602921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9006" y="4517382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69006" y="5431718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76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56792"/>
            <a:ext cx="107156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4834" y="4405296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4834" y="5315515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59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628800"/>
            <a:ext cx="998220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1900" y="1638848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1900" y="2559115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1900" y="3483499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1900" y="4397960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61900" y="5322344"/>
            <a:ext cx="10068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23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3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5"/>
            <a:ext cx="10640460" cy="617109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5" y="674806"/>
            <a:ext cx="105244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5" y="1564929"/>
            <a:ext cx="105244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5" y="2479265"/>
            <a:ext cx="105244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5" y="3383678"/>
            <a:ext cx="105244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5" y="4277918"/>
            <a:ext cx="105244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5" y="5202429"/>
            <a:ext cx="105244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5" y="6096669"/>
            <a:ext cx="1052448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8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150" y="908720"/>
            <a:ext cx="105537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72816"/>
            <a:ext cx="108013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32856"/>
            <a:ext cx="1064895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3190359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96400" y="3190359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26209" y="4197534"/>
            <a:ext cx="12961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5337" y="1187375"/>
            <a:ext cx="10601325" cy="5553993"/>
            <a:chOff x="795337" y="1081087"/>
            <a:chExt cx="10601325" cy="55539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337" y="1081087"/>
              <a:ext cx="10601325" cy="469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7488" y="5949280"/>
              <a:ext cx="7715250" cy="685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839133" y="2181310"/>
            <a:ext cx="7855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2263366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988840"/>
            <a:ext cx="100107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2026-01-24T15:41:17Z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