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  <p:sldId id="368" r:id="rId35"/>
    <p:sldId id="369" r:id="rId36"/>
    <p:sldId id="370" r:id="rId37"/>
    <p:sldId id="371" r:id="rId38"/>
    <p:sldId id="372" r:id="rId39"/>
    <p:sldId id="373" r:id="rId40"/>
    <p:sldId id="374" r:id="rId41"/>
    <p:sldId id="375" r:id="rId42"/>
    <p:sldId id="376" r:id="rId43"/>
    <p:sldId id="377" r:id="rId44"/>
    <p:sldId id="378" r:id="rId45"/>
    <p:sldId id="379" r:id="rId46"/>
    <p:sldId id="380" r:id="rId47"/>
    <p:sldId id="381" r:id="rId48"/>
    <p:sldId id="382" r:id="rId49"/>
    <p:sldId id="383" r:id="rId50"/>
    <p:sldId id="384" r:id="rId51"/>
    <p:sldId id="385" r:id="rId52"/>
    <p:sldId id="386" r:id="rId53"/>
    <p:sldId id="353" r:id="rId54"/>
    <p:sldId id="354" r:id="rId55"/>
    <p:sldId id="343" r:id="rId56"/>
    <p:sldId id="350" r:id="rId57"/>
    <p:sldId id="351" r:id="rId58"/>
    <p:sldId id="352" r:id="rId59"/>
    <p:sldId id="347" r:id="rId60"/>
    <p:sldId id="348" r:id="rId61"/>
    <p:sldId id="349" r:id="rId62"/>
    <p:sldId id="344" r:id="rId63"/>
    <p:sldId id="345" r:id="rId64"/>
    <p:sldId id="346" r:id="rId65"/>
    <p:sldId id="387" r:id="rId66"/>
    <p:sldId id="388" r:id="rId67"/>
    <p:sldId id="389" r:id="rId68"/>
    <p:sldId id="390" r:id="rId69"/>
    <p:sldId id="391" r:id="rId70"/>
    <p:sldId id="392" r:id="rId71"/>
    <p:sldId id="393" r:id="rId72"/>
    <p:sldId id="394" r:id="rId73"/>
    <p:sldId id="395" r:id="rId74"/>
    <p:sldId id="396" r:id="rId75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2900362"/>
            <a:ext cx="591502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1224" y="2287733"/>
            <a:ext cx="5040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9000" y="4323240"/>
            <a:ext cx="1124165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9000" y="4996478"/>
            <a:ext cx="1124165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667869"/>
            <a:ext cx="5040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68856" y="3511869"/>
            <a:ext cx="5040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7650" y="4175061"/>
            <a:ext cx="155192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43672" y="4838157"/>
            <a:ext cx="201622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34106" y="5511395"/>
            <a:ext cx="228582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28800"/>
            <a:ext cx="11134725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1566840"/>
            <a:ext cx="266429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20536" y="2225773"/>
            <a:ext cx="6480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0686" y="2873845"/>
            <a:ext cx="279901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00792" y="2893221"/>
            <a:ext cx="4491551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60496" y="3552155"/>
            <a:ext cx="10081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60686" y="4230371"/>
            <a:ext cx="251097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339052" y="4221901"/>
            <a:ext cx="266429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51816" y="4293096"/>
            <a:ext cx="5040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556792"/>
            <a:ext cx="104108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238375"/>
            <a:ext cx="10372725" cy="2381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71448" y="4221088"/>
            <a:ext cx="741682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56792"/>
            <a:ext cx="1110615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9359" y="3531152"/>
            <a:ext cx="104496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79359" y="4194343"/>
            <a:ext cx="104496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9359" y="4857533"/>
            <a:ext cx="104496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9359" y="5510677"/>
            <a:ext cx="104496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443162"/>
            <a:ext cx="10563225" cy="1971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452704"/>
            <a:ext cx="104496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115895"/>
            <a:ext cx="104496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779085"/>
            <a:ext cx="104496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695" y="908720"/>
            <a:ext cx="10472592" cy="535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218874"/>
            <a:ext cx="11153700" cy="5604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006464" y="1218874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00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343150"/>
            <a:ext cx="11172825" cy="2171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3093" y="2343150"/>
            <a:ext cx="1015153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6535" y="2888257"/>
            <a:ext cx="11340105" cy="1764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77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88840"/>
            <a:ext cx="1157287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223744"/>
            <a:ext cx="1089900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886935"/>
            <a:ext cx="1089900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550125"/>
            <a:ext cx="1089900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79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05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2900" y="1340768"/>
            <a:ext cx="11506200" cy="5305425"/>
            <a:chOff x="342900" y="1340768"/>
            <a:chExt cx="11506200" cy="5305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340768"/>
              <a:ext cx="11506200" cy="2638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3979193"/>
              <a:ext cx="11449050" cy="2667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40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40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21689" y="6052245"/>
            <a:ext cx="88268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78224" y="1411917"/>
            <a:ext cx="576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06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379837"/>
            <a:ext cx="74017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75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88840"/>
            <a:ext cx="1094422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55424" y="4653136"/>
            <a:ext cx="994556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6941" y="5157192"/>
            <a:ext cx="1044961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91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60848"/>
            <a:ext cx="115443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41435" y="2276872"/>
            <a:ext cx="19673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73137" y="2276872"/>
            <a:ext cx="19673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1190" y="4236915"/>
            <a:ext cx="1098743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71190" y="4900106"/>
            <a:ext cx="1098743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30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628800"/>
            <a:ext cx="11582400" cy="4601319"/>
            <a:chOff x="304800" y="1340768"/>
            <a:chExt cx="11582400" cy="46013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118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9775" y="2636912"/>
              <a:ext cx="10810875" cy="3305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9631" y="2945040"/>
            <a:ext cx="1097102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9631" y="3608231"/>
            <a:ext cx="1097102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9631" y="4271421"/>
            <a:ext cx="1097102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29631" y="4934613"/>
            <a:ext cx="1097102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29631" y="5597803"/>
            <a:ext cx="1097102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88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64904"/>
            <a:ext cx="10972800" cy="1933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337" y="2494568"/>
            <a:ext cx="1107928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337" y="3157759"/>
            <a:ext cx="1107928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3337" y="3820949"/>
            <a:ext cx="1107928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3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95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3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60848"/>
            <a:ext cx="115633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2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5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98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87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04099" y="2520152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32856"/>
            <a:ext cx="115062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16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91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8840"/>
            <a:ext cx="116109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2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556792"/>
            <a:ext cx="11591925" cy="4476750"/>
            <a:chOff x="300037" y="1340768"/>
            <a:chExt cx="11591925" cy="4476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4550693"/>
              <a:ext cx="11515725" cy="1266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631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86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276872"/>
            <a:ext cx="114585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67391" y="2349693"/>
            <a:ext cx="52415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05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916832"/>
            <a:ext cx="1093470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4447160"/>
            <a:ext cx="993710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8650" y="5110351"/>
            <a:ext cx="1108397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41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876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00839" y="2420888"/>
            <a:ext cx="65461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61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492896"/>
            <a:ext cx="112776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500312"/>
            <a:ext cx="11553825" cy="185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089056"/>
            <a:ext cx="24482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96047" y="3089056"/>
            <a:ext cx="24482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23502" y="3089056"/>
            <a:ext cx="24482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16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412776"/>
            <a:ext cx="11572875" cy="5055815"/>
            <a:chOff x="309562" y="1340768"/>
            <a:chExt cx="11572875" cy="50558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340768"/>
              <a:ext cx="11506200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5301208"/>
              <a:ext cx="11572875" cy="1095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843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1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412776"/>
            <a:ext cx="11591925" cy="5273402"/>
            <a:chOff x="300037" y="1556792"/>
            <a:chExt cx="11591925" cy="52734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556792"/>
              <a:ext cx="11449050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2924944"/>
              <a:ext cx="11591925" cy="3905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19362"/>
            <a:ext cx="11591925" cy="181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748848"/>
            <a:ext cx="1116124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3809136"/>
            <a:ext cx="46085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472327"/>
            <a:ext cx="25922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77200" y="4472327"/>
            <a:ext cx="46085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136560" y="4482376"/>
            <a:ext cx="72008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5165663"/>
            <a:ext cx="50405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777320"/>
            <a:ext cx="102971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440511"/>
            <a:ext cx="102971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5103701"/>
            <a:ext cx="102971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44824"/>
            <a:ext cx="1087755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59542" y="3079008"/>
            <a:ext cx="102971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59542" y="3742199"/>
            <a:ext cx="102971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59542" y="4405389"/>
            <a:ext cx="102971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59542" y="5088677"/>
            <a:ext cx="102971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628800"/>
            <a:ext cx="11601450" cy="4635227"/>
            <a:chOff x="295275" y="1268760"/>
            <a:chExt cx="11601450" cy="46352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125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2025" y="2636912"/>
              <a:ext cx="10934700" cy="3267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62025" y="3645024"/>
            <a:ext cx="1093470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2025" y="4308215"/>
            <a:ext cx="1093470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2025" y="4971405"/>
            <a:ext cx="1093470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2025" y="5619384"/>
            <a:ext cx="1093470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62175"/>
            <a:ext cx="10925175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412" y="2115086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412" y="2778277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3412" y="3431419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3412" y="4084563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8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56792"/>
            <a:ext cx="109728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548" y="1505786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548" y="2168977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6548" y="2822119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6548" y="3475263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6548" y="4138454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6548" y="4791596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16548" y="5444740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36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1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28800"/>
            <a:ext cx="109251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83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162175"/>
            <a:ext cx="108489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91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26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56792"/>
            <a:ext cx="108966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50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56792"/>
            <a:ext cx="108680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00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56792"/>
            <a:ext cx="108870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98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736" y="682648"/>
            <a:ext cx="10810875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88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97288" y="5321304"/>
            <a:ext cx="100091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5811144"/>
            <a:ext cx="100091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85552" y="4025973"/>
            <a:ext cx="5040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88805" cy="5521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0</Words>
  <Application>Microsoft Office PowerPoint</Application>
  <PresentationFormat>宽屏</PresentationFormat>
  <Paragraphs>0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2026-01-23T08:54:12Z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