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98295"/>
            <a:ext cx="11521280" cy="286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6792"/>
            <a:ext cx="10791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66862"/>
            <a:ext cx="113442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50912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96752"/>
            <a:ext cx="1132522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610423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14487"/>
            <a:ext cx="108489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43062"/>
            <a:ext cx="108108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87" y="1196752"/>
            <a:ext cx="108680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0486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708920"/>
            <a:ext cx="936104" cy="311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212976"/>
            <a:ext cx="936104" cy="311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212976"/>
            <a:ext cx="936104" cy="311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149080"/>
            <a:ext cx="1296144" cy="31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533504"/>
            <a:ext cx="1296144" cy="311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599" y="5072523"/>
            <a:ext cx="723481" cy="3114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6421" y="5048139"/>
            <a:ext cx="361741" cy="3114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458560"/>
            <a:ext cx="1080120" cy="31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3212976"/>
            <a:ext cx="9812783" cy="327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764704"/>
            <a:ext cx="9562083" cy="572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21088"/>
            <a:ext cx="9798496" cy="233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060848"/>
            <a:ext cx="113347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209800"/>
            <a:ext cx="112299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198140"/>
            <a:ext cx="42386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238375"/>
            <a:ext cx="112871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00187"/>
            <a:ext cx="112299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" y="1124744"/>
            <a:ext cx="117062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88840"/>
            <a:ext cx="113347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41" y="4305288"/>
            <a:ext cx="978217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1340768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85875"/>
            <a:ext cx="112966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29309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