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376" r:id="rId23"/>
    <p:sldId id="377" r:id="rId24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788" y="3116736"/>
            <a:ext cx="11432844" cy="6275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690687"/>
            <a:ext cx="10887075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40768"/>
            <a:ext cx="11391900" cy="5162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5920192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7287" y="1714500"/>
            <a:ext cx="9877425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09687"/>
            <a:ext cx="11410950" cy="4238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4977378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340768"/>
            <a:ext cx="10744200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12776"/>
            <a:ext cx="11306175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726" y="1124744"/>
            <a:ext cx="10305324" cy="5702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390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4024" y="727304"/>
            <a:ext cx="9937104" cy="607316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1797200"/>
            <a:ext cx="9433048" cy="56407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8792" y="2636912"/>
            <a:ext cx="9433048" cy="56407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3472813"/>
            <a:ext cx="9433048" cy="56407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5256" y="4288141"/>
            <a:ext cx="9433048" cy="56407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3952" y="5124042"/>
            <a:ext cx="9433048" cy="56407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5256" y="5946499"/>
            <a:ext cx="9433048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202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340768"/>
            <a:ext cx="10972800" cy="461962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839416" y="5960393"/>
            <a:ext cx="1058517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70461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5" y="898000"/>
            <a:ext cx="10278169" cy="5875838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1199455" y="898000"/>
            <a:ext cx="1027816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1199455" y="6773838"/>
            <a:ext cx="1027816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025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6632" y="1132776"/>
            <a:ext cx="11195992" cy="572522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6456" y="2420888"/>
            <a:ext cx="572554" cy="29928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56" y="2877320"/>
            <a:ext cx="4968552" cy="29928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3684616"/>
            <a:ext cx="2808312" cy="29928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104" y="3684616"/>
            <a:ext cx="1728192" cy="29928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848" y="4798701"/>
            <a:ext cx="720080" cy="29928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016" y="4798701"/>
            <a:ext cx="720080" cy="29928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99104" y="4771507"/>
            <a:ext cx="2269504" cy="29928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5158240"/>
            <a:ext cx="360040" cy="29928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77304" y="5158240"/>
            <a:ext cx="1110584" cy="29928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112" y="5636864"/>
            <a:ext cx="1728192" cy="29928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112" y="6049020"/>
            <a:ext cx="1728192" cy="299286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6568" y="6449287"/>
            <a:ext cx="1728192" cy="2992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484784"/>
            <a:ext cx="10782300" cy="450532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704850" y="1484784"/>
            <a:ext cx="107823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704850" y="5990109"/>
            <a:ext cx="107823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2492896"/>
            <a:ext cx="10297144" cy="56407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381376"/>
            <a:ext cx="10297144" cy="56407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7944" y="4269856"/>
            <a:ext cx="10297144" cy="56407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5183029"/>
            <a:ext cx="1029714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148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556792"/>
            <a:ext cx="10744200" cy="463867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723900" y="1556792"/>
            <a:ext cx="107442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1664232"/>
            <a:ext cx="10297144" cy="56407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2564904"/>
            <a:ext cx="10297144" cy="56407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7428" y="3479513"/>
            <a:ext cx="10297144" cy="56407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4532" y="4343609"/>
            <a:ext cx="10297144" cy="56407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8528" y="5258218"/>
            <a:ext cx="1029714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491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2652712"/>
            <a:ext cx="10848975" cy="155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018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484784"/>
            <a:ext cx="10772775" cy="4876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5" y="3352250"/>
            <a:ext cx="9922891" cy="3245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776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9075" y="1052736"/>
            <a:ext cx="11753850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962" y="1988840"/>
            <a:ext cx="11268075" cy="452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5862" y="1124744"/>
            <a:ext cx="10582275" cy="2714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862" y="4221088"/>
            <a:ext cx="11344275" cy="2533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628800"/>
            <a:ext cx="11325225" cy="426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3362" y="1052736"/>
            <a:ext cx="11725275" cy="73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912" y="1786161"/>
            <a:ext cx="11306175" cy="4991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04512" y="6213183"/>
            <a:ext cx="572554" cy="5640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412776"/>
            <a:ext cx="10696575" cy="3314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208" y="5085556"/>
            <a:ext cx="5276850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12776"/>
            <a:ext cx="11363325" cy="4143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4992073"/>
            <a:ext cx="572554" cy="5640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747837"/>
            <a:ext cx="10820400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2026-01-31T09:46:32Z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