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376" r:id="rId23"/>
    <p:sldId id="378" r:id="rId24"/>
    <p:sldId id="377" r:id="rId25"/>
    <p:sldId id="379" r:id="rId26"/>
    <p:sldId id="380" r:id="rId27"/>
    <p:sldId id="381" r:id="rId28"/>
    <p:sldId id="382" r:id="rId29"/>
    <p:sldId id="383" r:id="rId30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4975" y="2924175"/>
            <a:ext cx="8782050" cy="1009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2171700"/>
            <a:ext cx="10801350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052736"/>
            <a:ext cx="9437894" cy="572864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2492896"/>
            <a:ext cx="9001000" cy="4288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12776"/>
            <a:ext cx="11325225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268760"/>
            <a:ext cx="10687050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366837"/>
            <a:ext cx="10772775" cy="4124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3" y="4005064"/>
            <a:ext cx="9850883" cy="1656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371600"/>
            <a:ext cx="10772775" cy="4114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5" y="3146960"/>
            <a:ext cx="9922891" cy="2514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268760"/>
            <a:ext cx="11382375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390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685925"/>
            <a:ext cx="10915650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202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484784"/>
            <a:ext cx="10820400" cy="4867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2348880"/>
            <a:ext cx="9937104" cy="4176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461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340768"/>
            <a:ext cx="10706100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5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268760"/>
            <a:ext cx="11229975" cy="5381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556792"/>
            <a:ext cx="10925175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148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412776"/>
            <a:ext cx="10782300" cy="501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4149080"/>
            <a:ext cx="9855646" cy="2448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491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8712" y="1484784"/>
            <a:ext cx="9934575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018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3950" y="1443037"/>
            <a:ext cx="9944100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033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556792"/>
            <a:ext cx="11334750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776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412776"/>
            <a:ext cx="10896600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376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2171700"/>
            <a:ext cx="10706100" cy="2514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4005064"/>
            <a:ext cx="5832648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7377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556792"/>
            <a:ext cx="10810875" cy="4905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3" y="4293096"/>
            <a:ext cx="9869933" cy="2448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4915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484784"/>
            <a:ext cx="10772775" cy="5057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3212975"/>
            <a:ext cx="10081120" cy="3329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462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6337" y="2286000"/>
            <a:ext cx="9839325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3136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268760"/>
            <a:ext cx="10982325" cy="54483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839416" y="6717060"/>
            <a:ext cx="1074774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340768"/>
            <a:ext cx="10763250" cy="513397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714375" y="1340768"/>
            <a:ext cx="1076325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714375" y="6474743"/>
            <a:ext cx="1076325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2076450"/>
            <a:ext cx="10782300" cy="27051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767408" y="2076450"/>
            <a:ext cx="1071974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45114" y="908721"/>
            <a:ext cx="10307470" cy="583113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2636911"/>
            <a:ext cx="9505056" cy="41029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268760"/>
            <a:ext cx="10734675" cy="5353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340768"/>
            <a:ext cx="10725150" cy="4914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5" y="4005064"/>
            <a:ext cx="9899079" cy="24482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6812" y="2705100"/>
            <a:ext cx="9858375" cy="144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2026-01-31T10:28:10Z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