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224087"/>
            <a:ext cx="995362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71750"/>
            <a:ext cx="113347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34888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05050"/>
            <a:ext cx="11525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86104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268760"/>
            <a:ext cx="7867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838325"/>
            <a:ext cx="106394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76387"/>
            <a:ext cx="115062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71753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43075"/>
            <a:ext cx="107537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920664"/>
            <a:ext cx="10616877" cy="58097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70080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132856"/>
            <a:ext cx="2016224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161272"/>
            <a:ext cx="1152128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977744"/>
            <a:ext cx="1152128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350182"/>
            <a:ext cx="1080120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00150"/>
            <a:ext cx="1135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96952"/>
            <a:ext cx="1004736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767012"/>
            <a:ext cx="100393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95512"/>
            <a:ext cx="107632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12776"/>
            <a:ext cx="9915525" cy="48291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38237" y="6241951"/>
            <a:ext cx="99155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371600"/>
            <a:ext cx="9991725" cy="41148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199456" y="1371600"/>
            <a:ext cx="9892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99456" y="5486400"/>
            <a:ext cx="9892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556792"/>
            <a:ext cx="7272808" cy="5640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280" y="2346469"/>
            <a:ext cx="8941184" cy="56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992" y="3151141"/>
            <a:ext cx="7272808" cy="564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544" y="3940818"/>
            <a:ext cx="9578992" cy="5640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848" y="4758027"/>
            <a:ext cx="9578992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814512"/>
            <a:ext cx="9925050" cy="32289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33475" y="1814512"/>
            <a:ext cx="99250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124744"/>
            <a:ext cx="117824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132856"/>
            <a:ext cx="113538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908720"/>
            <a:ext cx="11125200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242887"/>
            <a:ext cx="5553075" cy="637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57387"/>
            <a:ext cx="112490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24744"/>
            <a:ext cx="117919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988840"/>
            <a:ext cx="1128712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16530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48" y="3933056"/>
            <a:ext cx="95345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5091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