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1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924944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05037"/>
            <a:ext cx="114776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443095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40" y="4581128"/>
            <a:ext cx="8162925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536" y="1916832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81150"/>
            <a:ext cx="1136332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2728" y="2193816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356992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780928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708920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16678"/>
            <a:ext cx="11024542" cy="56413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772816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40768"/>
            <a:ext cx="108299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212054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38337"/>
            <a:ext cx="1131570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221088"/>
            <a:ext cx="495429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221088"/>
            <a:ext cx="495429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907" y="4221088"/>
            <a:ext cx="495429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221088"/>
            <a:ext cx="495429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3565" y="4221088"/>
            <a:ext cx="495429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818" y="4207548"/>
            <a:ext cx="495429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0898" y="4207548"/>
            <a:ext cx="495429" cy="5040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3213" y="4207548"/>
            <a:ext cx="495429" cy="5040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7042" y="4207548"/>
            <a:ext cx="495429" cy="5040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0871" y="4207548"/>
            <a:ext cx="495429" cy="5040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0630" y="4205628"/>
            <a:ext cx="495429" cy="5040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0710" y="4205628"/>
            <a:ext cx="495429" cy="5040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3025" y="4205628"/>
            <a:ext cx="495429" cy="5040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6854" y="4205628"/>
            <a:ext cx="495429" cy="5040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0683" y="4205628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0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76450"/>
            <a:ext cx="1078230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140968"/>
            <a:ext cx="10229973" cy="246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76375"/>
            <a:ext cx="108585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57400"/>
            <a:ext cx="107537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609" y="2564904"/>
            <a:ext cx="10229973" cy="246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04962"/>
            <a:ext cx="113633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68760"/>
            <a:ext cx="1087755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802" y="1772816"/>
            <a:ext cx="10229973" cy="508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22049"/>
            <a:ext cx="108299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60348"/>
            <a:ext cx="1088707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3140968"/>
            <a:ext cx="10229973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609725"/>
            <a:ext cx="103536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780928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14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257425"/>
            <a:ext cx="1076325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780928"/>
            <a:ext cx="10229973" cy="246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12" y="6045672"/>
            <a:ext cx="10229973" cy="44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9" y="3789041"/>
            <a:ext cx="1872208" cy="3911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4437112"/>
            <a:ext cx="1872208" cy="39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57362"/>
            <a:ext cx="1081087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612528"/>
            <a:ext cx="3888433" cy="37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0934" y="3242108"/>
            <a:ext cx="5829642" cy="3737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342" y="3874736"/>
            <a:ext cx="5829642" cy="37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3284984"/>
            <a:ext cx="10229973" cy="298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9270" y="1124744"/>
            <a:ext cx="10652680" cy="57271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5013176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7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527334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556792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7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87" y="2262187"/>
            <a:ext cx="561022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9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52662"/>
            <a:ext cx="1143952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852936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2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1916832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2026-01-31T09:08:50Z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