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2876550"/>
            <a:ext cx="77628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86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715973"/>
            <a:ext cx="9822308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8237" y="1412776"/>
            <a:ext cx="99155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05064"/>
            <a:ext cx="9913366" cy="222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268760"/>
            <a:ext cx="98964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719387"/>
            <a:ext cx="982980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196752"/>
            <a:ext cx="11391900" cy="55626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27448" y="674136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52768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28662" y="1412776"/>
            <a:ext cx="105519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6094308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804987"/>
            <a:ext cx="912495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365104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672" y="3044576"/>
            <a:ext cx="1069657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2026-01-31T09:38:32Z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