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505075"/>
            <a:ext cx="992505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220486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90750"/>
            <a:ext cx="1135380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013176"/>
            <a:ext cx="404812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3146961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28737"/>
            <a:ext cx="11372850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227687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2605087"/>
            <a:ext cx="97345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5744" y="574544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1757362"/>
            <a:ext cx="90868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6101165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285875"/>
            <a:ext cx="106775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76450"/>
            <a:ext cx="112966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20336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71612"/>
            <a:ext cx="11744325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212976"/>
            <a:ext cx="1224136" cy="3124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586352"/>
            <a:ext cx="1224136" cy="312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9913" y="3585968"/>
            <a:ext cx="1224136" cy="3124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8200" y="4960435"/>
            <a:ext cx="1224136" cy="3124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7231" y="4960435"/>
            <a:ext cx="1224136" cy="312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700808"/>
            <a:ext cx="100107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39" y="983124"/>
            <a:ext cx="10403135" cy="583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295808"/>
            <a:ext cx="8737798" cy="656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200275"/>
            <a:ext cx="1070610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093647"/>
            <a:ext cx="6480720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212975"/>
            <a:ext cx="9894316" cy="31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484784"/>
            <a:ext cx="98774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576512"/>
            <a:ext cx="100203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124744"/>
            <a:ext cx="117348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988840"/>
            <a:ext cx="1133475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870928"/>
            <a:ext cx="10674597" cy="6009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249635"/>
            <a:ext cx="11325225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57362"/>
            <a:ext cx="11363325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281237"/>
            <a:ext cx="11401425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124744"/>
            <a:ext cx="117252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060848"/>
            <a:ext cx="11353800" cy="3905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96" y="5402020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738312"/>
            <a:ext cx="104394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