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2871787"/>
            <a:ext cx="7639050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268760"/>
            <a:ext cx="9906000" cy="52673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43000" y="6536085"/>
            <a:ext cx="977753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492896"/>
            <a:ext cx="8136904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075182"/>
            <a:ext cx="9848850" cy="57340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71575" y="1075182"/>
            <a:ext cx="98488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836712"/>
            <a:ext cx="9858375" cy="599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124744"/>
            <a:ext cx="8064896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3068960"/>
            <a:ext cx="9922891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605087"/>
            <a:ext cx="99441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55598"/>
            <a:ext cx="1136332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6220770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8"/>
            <a:ext cx="10801350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19250"/>
            <a:ext cx="113919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581128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124744"/>
            <a:ext cx="9620250" cy="534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724025"/>
            <a:ext cx="923925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5306398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268760"/>
            <a:ext cx="10753725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216" y="4916784"/>
            <a:ext cx="10334625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