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043237"/>
            <a:ext cx="9925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00175"/>
            <a:ext cx="1134427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86250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40"/>
            <a:ext cx="107061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14512"/>
            <a:ext cx="10782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62075"/>
            <a:ext cx="113157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960423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7787"/>
            <a:ext cx="10763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05075"/>
            <a:ext cx="113347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78084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340768"/>
            <a:ext cx="10315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66887"/>
            <a:ext cx="92487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405062"/>
            <a:ext cx="112395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88885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1009650"/>
            <a:ext cx="4743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0650"/>
            <a:ext cx="117633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444" y="2276872"/>
            <a:ext cx="932595" cy="311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7" y="3212301"/>
            <a:ext cx="792088" cy="311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88931"/>
            <a:ext cx="792088" cy="311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697" y="3590657"/>
            <a:ext cx="1576528" cy="31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341864"/>
            <a:ext cx="792088" cy="311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400" y="4726494"/>
            <a:ext cx="792088" cy="311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26494"/>
            <a:ext cx="792088" cy="31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76412"/>
            <a:ext cx="103632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50482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0562" y="6317010"/>
            <a:ext cx="108108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781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9137" y="1484784"/>
            <a:ext cx="10753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74895"/>
            <a:ext cx="10081120" cy="295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84784"/>
            <a:ext cx="9867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6"/>
            <a:ext cx="1000911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295525"/>
            <a:ext cx="99726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16832"/>
            <a:ext cx="113347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46" y="3356992"/>
            <a:ext cx="112680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58780"/>
            <a:ext cx="10945216" cy="6779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88840"/>
            <a:ext cx="1137285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537321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90650"/>
            <a:ext cx="107251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84784"/>
            <a:ext cx="41052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728" y="2348880"/>
            <a:ext cx="63627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