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119437"/>
            <a:ext cx="68008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71612"/>
            <a:ext cx="107823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89308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95475"/>
            <a:ext cx="10820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048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21685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690812"/>
            <a:ext cx="106965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82164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089312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442" y="1628800"/>
            <a:ext cx="10014263" cy="5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775112"/>
            <a:ext cx="1944216" cy="2820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2057150"/>
            <a:ext cx="2232248" cy="3213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2564904"/>
            <a:ext cx="648072" cy="3213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1963" y="3056768"/>
            <a:ext cx="648072" cy="3213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3401185"/>
            <a:ext cx="864096" cy="3213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9914" y="3817354"/>
            <a:ext cx="2700301" cy="3213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281022"/>
            <a:ext cx="1584176" cy="3213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79" y="4281022"/>
            <a:ext cx="1229103" cy="3213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085" y="5346835"/>
            <a:ext cx="545027" cy="3213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7262" y="6093296"/>
            <a:ext cx="545027" cy="321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8760"/>
            <a:ext cx="106584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62100"/>
            <a:ext cx="108108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53136"/>
            <a:ext cx="6048672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2852935"/>
            <a:ext cx="9956229" cy="345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062162"/>
            <a:ext cx="98583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916832"/>
            <a:ext cx="112299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8760"/>
            <a:ext cx="111633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2169432"/>
            <a:ext cx="1124902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620688"/>
            <a:ext cx="11239500" cy="611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060848"/>
            <a:ext cx="11391900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508518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