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7787"/>
            <a:ext cx="113442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98884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47800"/>
            <a:ext cx="110299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13285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385" y="1196752"/>
            <a:ext cx="10790213" cy="558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84482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26876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52212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13285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398173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25961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62125"/>
            <a:ext cx="107918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4075"/>
            <a:ext cx="114300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77072"/>
            <a:ext cx="495429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077072"/>
            <a:ext cx="495429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426" y="4077072"/>
            <a:ext cx="49542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784" y="4064880"/>
            <a:ext cx="495429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856" y="4064880"/>
            <a:ext cx="495429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506" y="4052688"/>
            <a:ext cx="495429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1578" y="4052688"/>
            <a:ext cx="495429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420" y="4052688"/>
            <a:ext cx="495429" cy="5040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778" y="4040496"/>
            <a:ext cx="495429" cy="5040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850" y="4040496"/>
            <a:ext cx="495429" cy="5040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114" y="4052688"/>
            <a:ext cx="495429" cy="504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7186" y="4052688"/>
            <a:ext cx="495429" cy="504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028" y="4052688"/>
            <a:ext cx="495429" cy="504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6386" y="4040496"/>
            <a:ext cx="495429" cy="504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4458" y="4040496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62100"/>
            <a:ext cx="114204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163" y="220486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3356992"/>
            <a:ext cx="10753725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69" y="4077071"/>
            <a:ext cx="10783893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81187"/>
            <a:ext cx="113061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8775"/>
            <a:ext cx="108299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85912"/>
            <a:ext cx="10782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60848"/>
            <a:ext cx="1021568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44824"/>
            <a:ext cx="10369152" cy="465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3789040"/>
            <a:ext cx="10772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995487"/>
            <a:ext cx="102679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09675"/>
            <a:ext cx="1135380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844824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00237"/>
            <a:ext cx="108394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564904"/>
            <a:ext cx="1024426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2575"/>
            <a:ext cx="10801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0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1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36440"/>
            <a:ext cx="2088232" cy="4015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78800"/>
            <a:ext cx="2664296" cy="4015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844824"/>
            <a:ext cx="482453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492896"/>
            <a:ext cx="6624736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68"/>
            <a:ext cx="6624736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89040"/>
            <a:ext cx="662473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4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47812"/>
            <a:ext cx="107823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14654"/>
            <a:ext cx="10287694" cy="109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71700"/>
            <a:ext cx="70961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24944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12" y="6237312"/>
            <a:ext cx="10163175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9872" y="191683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40248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429000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81175"/>
            <a:ext cx="114109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42088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