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2366962"/>
            <a:ext cx="713422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609583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41650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56792"/>
            <a:ext cx="109251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07932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783789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43125"/>
            <a:ext cx="109061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139899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28750"/>
            <a:ext cx="108299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2776"/>
            <a:ext cx="11782425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4462"/>
            <a:ext cx="1132522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871459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09687"/>
            <a:ext cx="110394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228850"/>
            <a:ext cx="1006792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787" y="1196752"/>
            <a:ext cx="117824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2047875"/>
            <a:ext cx="1146810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7982" y="1424762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43175"/>
            <a:ext cx="116395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573016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124744"/>
            <a:ext cx="75057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8760"/>
            <a:ext cx="108966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