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3" r:id="rId9"/>
    <p:sldId id="362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887" y="2881312"/>
            <a:ext cx="9420225" cy="109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31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3861048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268760"/>
            <a:ext cx="11306175" cy="555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6260445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267187"/>
            <a:ext cx="1074420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52562"/>
            <a:ext cx="11458575" cy="3952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4830287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824037"/>
            <a:ext cx="10944225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500187"/>
            <a:ext cx="1125855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2560" y="700092"/>
            <a:ext cx="9546880" cy="6157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471612"/>
            <a:ext cx="10610850" cy="3914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472" y="1471612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595562"/>
            <a:ext cx="11287125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3698359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1737" y="681037"/>
            <a:ext cx="724852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00175"/>
            <a:ext cx="11715750" cy="4057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0592" y="2204864"/>
            <a:ext cx="720080" cy="2882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0920" y="2973712"/>
            <a:ext cx="720080" cy="28823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2224" y="4437112"/>
            <a:ext cx="720080" cy="2882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2361175"/>
            <a:ext cx="720080" cy="28823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3453384"/>
            <a:ext cx="720080" cy="28823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6888" y="4219841"/>
            <a:ext cx="720080" cy="288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866900"/>
            <a:ext cx="1071562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852612"/>
            <a:ext cx="10829925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340768"/>
            <a:ext cx="10801350" cy="522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25" y="4581128"/>
            <a:ext cx="10801350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12776"/>
            <a:ext cx="1071562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652587"/>
            <a:ext cx="1078230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7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844824"/>
            <a:ext cx="11668125" cy="419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3246" y="2132856"/>
            <a:ext cx="572554" cy="32481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249552"/>
            <a:ext cx="572554" cy="32481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879364"/>
            <a:ext cx="572554" cy="32481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4533560"/>
            <a:ext cx="572554" cy="32481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6440" y="3087145"/>
            <a:ext cx="572554" cy="32481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4547" y="3826685"/>
            <a:ext cx="572554" cy="32481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0307" y="4584364"/>
            <a:ext cx="572554" cy="32481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8278" y="5325592"/>
            <a:ext cx="572554" cy="3248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7" y="1124744"/>
            <a:ext cx="1174432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2132856"/>
            <a:ext cx="11401425" cy="396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14487"/>
            <a:ext cx="11325225" cy="362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468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338387"/>
            <a:ext cx="11306175" cy="2181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0" y="1124744"/>
            <a:ext cx="1173480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1988840"/>
            <a:ext cx="11344275" cy="435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60496" y="5777687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2204864"/>
            <a:ext cx="849630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1897" y="3140968"/>
            <a:ext cx="848677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2026-01-31T10:12:31Z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