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6" r:id="rId3"/>
    <p:sldId id="357" r:id="rId4"/>
    <p:sldId id="358" r:id="rId5"/>
    <p:sldId id="359" r:id="rId6"/>
    <p:sldId id="361" r:id="rId7"/>
    <p:sldId id="360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3048000"/>
            <a:ext cx="93821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594459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743075"/>
            <a:ext cx="94011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6807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230" y="4869160"/>
            <a:ext cx="10763250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4987171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33537"/>
            <a:ext cx="107537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6022319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1638300"/>
            <a:ext cx="68865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385374"/>
            <a:ext cx="8496944" cy="34550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3667" y="346693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614487"/>
            <a:ext cx="88582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40768"/>
            <a:ext cx="108680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7" y="5229200"/>
            <a:ext cx="107156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52600"/>
            <a:ext cx="117538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5832" y="2636912"/>
            <a:ext cx="572554" cy="2638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7992" y="3070104"/>
            <a:ext cx="572554" cy="2638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3333958"/>
            <a:ext cx="1080120" cy="4550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1296" y="4183103"/>
            <a:ext cx="1080120" cy="455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14487"/>
            <a:ext cx="107918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6427"/>
            <a:ext cx="106965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95500"/>
            <a:ext cx="107442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188918"/>
            <a:ext cx="7992888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84984"/>
            <a:ext cx="9908604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340768"/>
            <a:ext cx="98774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586037"/>
            <a:ext cx="9944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52587"/>
            <a:ext cx="107251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185987"/>
            <a:ext cx="99917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96752"/>
            <a:ext cx="117443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2132856"/>
            <a:ext cx="1126807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980728"/>
            <a:ext cx="9363075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3212976"/>
            <a:ext cx="1131570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90700"/>
            <a:ext cx="1137285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988840"/>
            <a:ext cx="1127760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348880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1412776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2060848"/>
            <a:ext cx="86201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924944"/>
            <a:ext cx="86868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