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95412"/>
            <a:ext cx="113442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00225"/>
            <a:ext cx="114109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163" y="314096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060848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204864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852936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27687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27687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96600"/>
            <a:ext cx="10801200" cy="60167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79660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132856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356992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96752"/>
            <a:ext cx="10933484" cy="562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95487"/>
            <a:ext cx="113252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73464"/>
            <a:ext cx="495429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173464"/>
            <a:ext cx="495429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280" y="4173464"/>
            <a:ext cx="49542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352" y="4173464"/>
            <a:ext cx="495429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858" y="4173464"/>
            <a:ext cx="495429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980" y="4173464"/>
            <a:ext cx="495429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060" y="4173464"/>
            <a:ext cx="495429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748" y="4173464"/>
            <a:ext cx="495429" cy="5040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820" y="4173464"/>
            <a:ext cx="495429" cy="5040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326" y="4173464"/>
            <a:ext cx="495429" cy="5040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696" y="4173464"/>
            <a:ext cx="495429" cy="504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776" y="4173464"/>
            <a:ext cx="495429" cy="504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464" y="4173464"/>
            <a:ext cx="495429" cy="504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9536" y="4173464"/>
            <a:ext cx="495429" cy="504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7042" y="417346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6792"/>
            <a:ext cx="108299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64"/>
            <a:ext cx="273630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13176"/>
            <a:ext cx="1029714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505075"/>
            <a:ext cx="112966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59532"/>
            <a:ext cx="9649070" cy="617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38287"/>
            <a:ext cx="107823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2780928"/>
            <a:ext cx="10359702" cy="253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00275"/>
            <a:ext cx="107918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2840744"/>
            <a:ext cx="10345344" cy="173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3087"/>
            <a:ext cx="107442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054"/>
            <a:ext cx="10288517" cy="180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00275"/>
            <a:ext cx="113919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09712"/>
            <a:ext cx="108585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2780927"/>
            <a:ext cx="10306674" cy="256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14600"/>
            <a:ext cx="107537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952" y="1244376"/>
            <a:ext cx="10475198" cy="558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054"/>
            <a:ext cx="9856469" cy="364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19362"/>
            <a:ext cx="113823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21205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869160"/>
            <a:ext cx="10306744" cy="12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636912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24944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988840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71637"/>
            <a:ext cx="11077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33550"/>
            <a:ext cx="11382375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420888"/>
            <a:ext cx="4954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87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1556792"/>
            <a:ext cx="495429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