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62287"/>
            <a:ext cx="85915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86050"/>
            <a:ext cx="107632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3087"/>
            <a:ext cx="114776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41959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23987"/>
            <a:ext cx="107823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12" y="402924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3600"/>
            <a:ext cx="113442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16032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16399"/>
            <a:ext cx="8280920" cy="649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46" y="4797152"/>
            <a:ext cx="107346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40012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76387"/>
            <a:ext cx="100298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988840"/>
            <a:ext cx="1512168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372726"/>
            <a:ext cx="1512168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249552"/>
            <a:ext cx="792088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125401"/>
            <a:ext cx="1152128" cy="3480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523735"/>
            <a:ext cx="1152128" cy="3480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523735"/>
            <a:ext cx="1152128" cy="3480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0797" y="4523735"/>
            <a:ext cx="747811" cy="348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821" y="4896173"/>
            <a:ext cx="747811" cy="3480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147" y="5387125"/>
            <a:ext cx="1138485" cy="3480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973" y="5399317"/>
            <a:ext cx="1138485" cy="3480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8920" y="6125256"/>
            <a:ext cx="1138485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90650"/>
            <a:ext cx="10325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52612"/>
            <a:ext cx="105632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96752"/>
            <a:ext cx="112966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068960"/>
            <a:ext cx="9865741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786062"/>
            <a:ext cx="99345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5900"/>
            <a:ext cx="1075372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6960"/>
            <a:ext cx="9913366" cy="251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386012"/>
            <a:ext cx="110680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492896"/>
            <a:ext cx="2160240" cy="300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2976" y="3344594"/>
            <a:ext cx="1403584" cy="300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20080"/>
            <a:ext cx="1224136" cy="30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96752"/>
            <a:ext cx="117348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895470"/>
            <a:ext cx="112680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88840"/>
            <a:ext cx="111918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4525"/>
            <a:ext cx="114204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124744"/>
            <a:ext cx="117824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132856"/>
            <a:ext cx="113442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34076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