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928937"/>
            <a:ext cx="95059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08365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30120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66937"/>
            <a:ext cx="106489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93626"/>
            <a:ext cx="11315700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34888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3095625"/>
            <a:ext cx="101631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90712"/>
            <a:ext cx="112776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37977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340768"/>
            <a:ext cx="9401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714500"/>
            <a:ext cx="8839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49289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204864"/>
            <a:ext cx="1656184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329672"/>
            <a:ext cx="1656184" cy="348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00" y="4988792"/>
            <a:ext cx="732272" cy="34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2016" y="6009096"/>
            <a:ext cx="732272" cy="34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714500"/>
            <a:ext cx="75057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3140968"/>
            <a:ext cx="10782300" cy="32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662237"/>
            <a:ext cx="107537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00808"/>
            <a:ext cx="110204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284984"/>
            <a:ext cx="572554" cy="3065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797200"/>
            <a:ext cx="572554" cy="3065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241440"/>
            <a:ext cx="572554" cy="3065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789040"/>
            <a:ext cx="1440160" cy="3065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701" y="5109568"/>
            <a:ext cx="572554" cy="306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052736"/>
            <a:ext cx="117252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988840"/>
            <a:ext cx="112966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025" y="980728"/>
            <a:ext cx="1026795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429000"/>
            <a:ext cx="1127760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05012"/>
            <a:ext cx="1136332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839119"/>
            <a:ext cx="11268075" cy="497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617206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