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4" r:id="rId9"/>
    <p:sldId id="362" r:id="rId10"/>
    <p:sldId id="363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2876550"/>
            <a:ext cx="955357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281112"/>
            <a:ext cx="1072515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128380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08" y="3789040"/>
            <a:ext cx="10715625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4512" y="4834687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52575"/>
            <a:ext cx="104584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810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450912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0" y="1211199"/>
            <a:ext cx="107061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57350"/>
            <a:ext cx="112871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627068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0768"/>
            <a:ext cx="104679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12776"/>
            <a:ext cx="107346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062162"/>
            <a:ext cx="108299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346436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744" y="1088168"/>
            <a:ext cx="11524814" cy="57995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8904" y="1916832"/>
            <a:ext cx="572554" cy="3004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2987" y="4276461"/>
            <a:ext cx="572554" cy="3004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4712952"/>
            <a:ext cx="1152128" cy="3004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5445018"/>
            <a:ext cx="1440160" cy="300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66925"/>
            <a:ext cx="108108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196752"/>
            <a:ext cx="112014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341688"/>
            <a:ext cx="6336704" cy="443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56792"/>
            <a:ext cx="10668000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509119"/>
            <a:ext cx="10014520" cy="159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285875"/>
            <a:ext cx="99536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187" y="1196752"/>
            <a:ext cx="10715625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149080"/>
            <a:ext cx="1008112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550" y="1064928"/>
            <a:ext cx="1177290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" y="1988840"/>
            <a:ext cx="1122045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76350"/>
            <a:ext cx="11420475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268760"/>
            <a:ext cx="1022985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537" y="3140968"/>
            <a:ext cx="1121092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224087"/>
            <a:ext cx="1131570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550" y="1124744"/>
            <a:ext cx="117729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988840"/>
            <a:ext cx="113347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636912"/>
            <a:ext cx="10753725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2026-01-31T10:08:09Z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