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3056091"/>
            <a:ext cx="10513166" cy="74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2" y="3933056"/>
            <a:ext cx="1063942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520" y="479620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33612"/>
            <a:ext cx="107537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77" y="2264680"/>
            <a:ext cx="1082992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464" y="494116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90812"/>
            <a:ext cx="107251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21297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76425"/>
            <a:ext cx="112490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41064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196752"/>
            <a:ext cx="9067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4937"/>
            <a:ext cx="1173480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76872"/>
            <a:ext cx="1080120" cy="311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141905"/>
            <a:ext cx="720080" cy="311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33056"/>
            <a:ext cx="720080" cy="311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248" y="3933056"/>
            <a:ext cx="720080" cy="31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933056"/>
            <a:ext cx="720080" cy="311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104" y="3933056"/>
            <a:ext cx="720080" cy="311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024" y="3933056"/>
            <a:ext cx="720080" cy="3114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568" y="4760783"/>
            <a:ext cx="1267712" cy="31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00175"/>
            <a:ext cx="108680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207800"/>
            <a:ext cx="112680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74" y="2886075"/>
            <a:ext cx="10706100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118875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1600"/>
            <a:ext cx="10858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49299"/>
            <a:ext cx="108680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09700"/>
            <a:ext cx="107632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309812"/>
            <a:ext cx="108299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6960"/>
            <a:ext cx="9951466" cy="157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90650"/>
            <a:ext cx="10706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962150"/>
            <a:ext cx="9934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988840"/>
            <a:ext cx="112871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724150"/>
            <a:ext cx="1133475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9737"/>
            <a:ext cx="112680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04937"/>
            <a:ext cx="112014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060848"/>
            <a:ext cx="11306175" cy="455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604972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800225"/>
            <a:ext cx="84391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