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981325"/>
            <a:ext cx="57150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281237"/>
            <a:ext cx="104298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1137"/>
            <a:ext cx="107537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768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895475"/>
            <a:ext cx="104203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70392"/>
            <a:ext cx="10652496" cy="56788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7982" y="117039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57325"/>
            <a:ext cx="104203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47812"/>
            <a:ext cx="10829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9625"/>
            <a:ext cx="997267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268760"/>
            <a:ext cx="103060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3717031"/>
            <a:ext cx="9473505" cy="28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75" y="1196752"/>
            <a:ext cx="102298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3" y="4437112"/>
            <a:ext cx="6339061" cy="564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277521"/>
            <a:ext cx="9363396" cy="564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632" y="6088946"/>
            <a:ext cx="4610408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2911"/>
            <a:ext cx="117443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132856"/>
            <a:ext cx="2664296" cy="3375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932" y="2577096"/>
            <a:ext cx="2664296" cy="252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014" y="4015551"/>
            <a:ext cx="572554" cy="3375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400536"/>
            <a:ext cx="936104" cy="337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2257425"/>
            <a:ext cx="94583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324496"/>
            <a:ext cx="6313338" cy="564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6" y="3146961"/>
            <a:ext cx="9625707" cy="564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981" y="3933056"/>
            <a:ext cx="1122620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38287"/>
            <a:ext cx="102393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614487"/>
            <a:ext cx="101631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3146960"/>
            <a:ext cx="9330059" cy="229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142610"/>
            <a:ext cx="94107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412776"/>
            <a:ext cx="93249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71224"/>
            <a:ext cx="117538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3668" y="2002802"/>
            <a:ext cx="9418836" cy="4738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348880"/>
            <a:ext cx="10782300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5157192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871662"/>
            <a:ext cx="79343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547812"/>
            <a:ext cx="101060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5310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99695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